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7" r:id="rId20"/>
    <p:sldId id="275" r:id="rId21"/>
    <p:sldId id="276" r:id="rId22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756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1C3EFF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16204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1C3EFF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16204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329683" y="1662683"/>
            <a:ext cx="3533140" cy="3533140"/>
          </a:xfrm>
          <a:custGeom>
            <a:avLst/>
            <a:gdLst/>
            <a:ahLst/>
            <a:cxnLst/>
            <a:rect l="l" t="t" r="r" b="b"/>
            <a:pathLst>
              <a:path w="3533140" h="3533140">
                <a:moveTo>
                  <a:pt x="1766316" y="0"/>
                </a:moveTo>
                <a:lnTo>
                  <a:pt x="1717697" y="656"/>
                </a:lnTo>
                <a:lnTo>
                  <a:pt x="1669402" y="2613"/>
                </a:lnTo>
                <a:lnTo>
                  <a:pt x="1621450" y="5855"/>
                </a:lnTo>
                <a:lnTo>
                  <a:pt x="1573855" y="10364"/>
                </a:lnTo>
                <a:lnTo>
                  <a:pt x="1526636" y="16124"/>
                </a:lnTo>
                <a:lnTo>
                  <a:pt x="1479809" y="23118"/>
                </a:lnTo>
                <a:lnTo>
                  <a:pt x="1433391" y="31328"/>
                </a:lnTo>
                <a:lnTo>
                  <a:pt x="1387398" y="40739"/>
                </a:lnTo>
                <a:lnTo>
                  <a:pt x="1341848" y="51333"/>
                </a:lnTo>
                <a:lnTo>
                  <a:pt x="1296758" y="63094"/>
                </a:lnTo>
                <a:lnTo>
                  <a:pt x="1252143" y="76004"/>
                </a:lnTo>
                <a:lnTo>
                  <a:pt x="1208022" y="90047"/>
                </a:lnTo>
                <a:lnTo>
                  <a:pt x="1164410" y="105206"/>
                </a:lnTo>
                <a:lnTo>
                  <a:pt x="1121326" y="121464"/>
                </a:lnTo>
                <a:lnTo>
                  <a:pt x="1078784" y="138805"/>
                </a:lnTo>
                <a:lnTo>
                  <a:pt x="1036803" y="157211"/>
                </a:lnTo>
                <a:lnTo>
                  <a:pt x="995400" y="176666"/>
                </a:lnTo>
                <a:lnTo>
                  <a:pt x="954590" y="197152"/>
                </a:lnTo>
                <a:lnTo>
                  <a:pt x="914392" y="218653"/>
                </a:lnTo>
                <a:lnTo>
                  <a:pt x="874821" y="241153"/>
                </a:lnTo>
                <a:lnTo>
                  <a:pt x="835894" y="264634"/>
                </a:lnTo>
                <a:lnTo>
                  <a:pt x="797629" y="289079"/>
                </a:lnTo>
                <a:lnTo>
                  <a:pt x="760043" y="314472"/>
                </a:lnTo>
                <a:lnTo>
                  <a:pt x="723151" y="340795"/>
                </a:lnTo>
                <a:lnTo>
                  <a:pt x="686971" y="368033"/>
                </a:lnTo>
                <a:lnTo>
                  <a:pt x="651520" y="396167"/>
                </a:lnTo>
                <a:lnTo>
                  <a:pt x="616815" y="425182"/>
                </a:lnTo>
                <a:lnTo>
                  <a:pt x="582872" y="455061"/>
                </a:lnTo>
                <a:lnTo>
                  <a:pt x="549708" y="485786"/>
                </a:lnTo>
                <a:lnTo>
                  <a:pt x="517340" y="517340"/>
                </a:lnTo>
                <a:lnTo>
                  <a:pt x="485786" y="549708"/>
                </a:lnTo>
                <a:lnTo>
                  <a:pt x="455061" y="582872"/>
                </a:lnTo>
                <a:lnTo>
                  <a:pt x="425182" y="616815"/>
                </a:lnTo>
                <a:lnTo>
                  <a:pt x="396167" y="651520"/>
                </a:lnTo>
                <a:lnTo>
                  <a:pt x="368033" y="686971"/>
                </a:lnTo>
                <a:lnTo>
                  <a:pt x="340795" y="723151"/>
                </a:lnTo>
                <a:lnTo>
                  <a:pt x="314472" y="760043"/>
                </a:lnTo>
                <a:lnTo>
                  <a:pt x="289079" y="797629"/>
                </a:lnTo>
                <a:lnTo>
                  <a:pt x="264634" y="835894"/>
                </a:lnTo>
                <a:lnTo>
                  <a:pt x="241153" y="874821"/>
                </a:lnTo>
                <a:lnTo>
                  <a:pt x="218653" y="914392"/>
                </a:lnTo>
                <a:lnTo>
                  <a:pt x="197152" y="954590"/>
                </a:lnTo>
                <a:lnTo>
                  <a:pt x="176666" y="995400"/>
                </a:lnTo>
                <a:lnTo>
                  <a:pt x="157211" y="1036803"/>
                </a:lnTo>
                <a:lnTo>
                  <a:pt x="138805" y="1078784"/>
                </a:lnTo>
                <a:lnTo>
                  <a:pt x="121464" y="1121326"/>
                </a:lnTo>
                <a:lnTo>
                  <a:pt x="105206" y="1164410"/>
                </a:lnTo>
                <a:lnTo>
                  <a:pt x="90047" y="1208022"/>
                </a:lnTo>
                <a:lnTo>
                  <a:pt x="76004" y="1252143"/>
                </a:lnTo>
                <a:lnTo>
                  <a:pt x="63094" y="1296758"/>
                </a:lnTo>
                <a:lnTo>
                  <a:pt x="51333" y="1341848"/>
                </a:lnTo>
                <a:lnTo>
                  <a:pt x="40739" y="1387398"/>
                </a:lnTo>
                <a:lnTo>
                  <a:pt x="31328" y="1433391"/>
                </a:lnTo>
                <a:lnTo>
                  <a:pt x="23118" y="1479809"/>
                </a:lnTo>
                <a:lnTo>
                  <a:pt x="16124" y="1526636"/>
                </a:lnTo>
                <a:lnTo>
                  <a:pt x="10364" y="1573855"/>
                </a:lnTo>
                <a:lnTo>
                  <a:pt x="5855" y="1621450"/>
                </a:lnTo>
                <a:lnTo>
                  <a:pt x="2613" y="1669402"/>
                </a:lnTo>
                <a:lnTo>
                  <a:pt x="656" y="1717697"/>
                </a:lnTo>
                <a:lnTo>
                  <a:pt x="0" y="1766316"/>
                </a:lnTo>
                <a:lnTo>
                  <a:pt x="656" y="1814934"/>
                </a:lnTo>
                <a:lnTo>
                  <a:pt x="2613" y="1863229"/>
                </a:lnTo>
                <a:lnTo>
                  <a:pt x="5855" y="1911181"/>
                </a:lnTo>
                <a:lnTo>
                  <a:pt x="10364" y="1958776"/>
                </a:lnTo>
                <a:lnTo>
                  <a:pt x="16124" y="2005995"/>
                </a:lnTo>
                <a:lnTo>
                  <a:pt x="23118" y="2052822"/>
                </a:lnTo>
                <a:lnTo>
                  <a:pt x="31328" y="2099240"/>
                </a:lnTo>
                <a:lnTo>
                  <a:pt x="40739" y="2145233"/>
                </a:lnTo>
                <a:lnTo>
                  <a:pt x="51333" y="2190783"/>
                </a:lnTo>
                <a:lnTo>
                  <a:pt x="63094" y="2235873"/>
                </a:lnTo>
                <a:lnTo>
                  <a:pt x="76004" y="2280488"/>
                </a:lnTo>
                <a:lnTo>
                  <a:pt x="90047" y="2324609"/>
                </a:lnTo>
                <a:lnTo>
                  <a:pt x="105206" y="2368221"/>
                </a:lnTo>
                <a:lnTo>
                  <a:pt x="121464" y="2411305"/>
                </a:lnTo>
                <a:lnTo>
                  <a:pt x="138805" y="2453847"/>
                </a:lnTo>
                <a:lnTo>
                  <a:pt x="157211" y="2495828"/>
                </a:lnTo>
                <a:lnTo>
                  <a:pt x="176666" y="2537231"/>
                </a:lnTo>
                <a:lnTo>
                  <a:pt x="197152" y="2578041"/>
                </a:lnTo>
                <a:lnTo>
                  <a:pt x="218653" y="2618239"/>
                </a:lnTo>
                <a:lnTo>
                  <a:pt x="241153" y="2657810"/>
                </a:lnTo>
                <a:lnTo>
                  <a:pt x="264634" y="2696737"/>
                </a:lnTo>
                <a:lnTo>
                  <a:pt x="289079" y="2735002"/>
                </a:lnTo>
                <a:lnTo>
                  <a:pt x="314472" y="2772588"/>
                </a:lnTo>
                <a:lnTo>
                  <a:pt x="340795" y="2809480"/>
                </a:lnTo>
                <a:lnTo>
                  <a:pt x="368033" y="2845660"/>
                </a:lnTo>
                <a:lnTo>
                  <a:pt x="396167" y="2881111"/>
                </a:lnTo>
                <a:lnTo>
                  <a:pt x="425182" y="2915816"/>
                </a:lnTo>
                <a:lnTo>
                  <a:pt x="455061" y="2949759"/>
                </a:lnTo>
                <a:lnTo>
                  <a:pt x="485786" y="2982923"/>
                </a:lnTo>
                <a:lnTo>
                  <a:pt x="517340" y="3015291"/>
                </a:lnTo>
                <a:lnTo>
                  <a:pt x="549708" y="3046845"/>
                </a:lnTo>
                <a:lnTo>
                  <a:pt x="582872" y="3077570"/>
                </a:lnTo>
                <a:lnTo>
                  <a:pt x="616815" y="3107449"/>
                </a:lnTo>
                <a:lnTo>
                  <a:pt x="651520" y="3136464"/>
                </a:lnTo>
                <a:lnTo>
                  <a:pt x="686971" y="3164598"/>
                </a:lnTo>
                <a:lnTo>
                  <a:pt x="723151" y="3191836"/>
                </a:lnTo>
                <a:lnTo>
                  <a:pt x="760043" y="3218159"/>
                </a:lnTo>
                <a:lnTo>
                  <a:pt x="797629" y="3243552"/>
                </a:lnTo>
                <a:lnTo>
                  <a:pt x="835894" y="3267997"/>
                </a:lnTo>
                <a:lnTo>
                  <a:pt x="874821" y="3291478"/>
                </a:lnTo>
                <a:lnTo>
                  <a:pt x="914392" y="3313978"/>
                </a:lnTo>
                <a:lnTo>
                  <a:pt x="954590" y="3335479"/>
                </a:lnTo>
                <a:lnTo>
                  <a:pt x="995400" y="3355965"/>
                </a:lnTo>
                <a:lnTo>
                  <a:pt x="1036803" y="3375420"/>
                </a:lnTo>
                <a:lnTo>
                  <a:pt x="1078784" y="3393826"/>
                </a:lnTo>
                <a:lnTo>
                  <a:pt x="1121326" y="3411167"/>
                </a:lnTo>
                <a:lnTo>
                  <a:pt x="1164410" y="3427425"/>
                </a:lnTo>
                <a:lnTo>
                  <a:pt x="1208022" y="3442584"/>
                </a:lnTo>
                <a:lnTo>
                  <a:pt x="1252143" y="3456627"/>
                </a:lnTo>
                <a:lnTo>
                  <a:pt x="1296758" y="3469537"/>
                </a:lnTo>
                <a:lnTo>
                  <a:pt x="1341848" y="3481298"/>
                </a:lnTo>
                <a:lnTo>
                  <a:pt x="1387398" y="3491892"/>
                </a:lnTo>
                <a:lnTo>
                  <a:pt x="1433391" y="3501303"/>
                </a:lnTo>
                <a:lnTo>
                  <a:pt x="1479809" y="3509513"/>
                </a:lnTo>
                <a:lnTo>
                  <a:pt x="1526636" y="3516507"/>
                </a:lnTo>
                <a:lnTo>
                  <a:pt x="1573855" y="3522267"/>
                </a:lnTo>
                <a:lnTo>
                  <a:pt x="1621450" y="3526776"/>
                </a:lnTo>
                <a:lnTo>
                  <a:pt x="1669402" y="3530018"/>
                </a:lnTo>
                <a:lnTo>
                  <a:pt x="1717697" y="3531975"/>
                </a:lnTo>
                <a:lnTo>
                  <a:pt x="1766316" y="3532632"/>
                </a:lnTo>
                <a:lnTo>
                  <a:pt x="1814934" y="3531975"/>
                </a:lnTo>
                <a:lnTo>
                  <a:pt x="1863229" y="3530018"/>
                </a:lnTo>
                <a:lnTo>
                  <a:pt x="1911181" y="3526776"/>
                </a:lnTo>
                <a:lnTo>
                  <a:pt x="1958776" y="3522267"/>
                </a:lnTo>
                <a:lnTo>
                  <a:pt x="2005995" y="3516507"/>
                </a:lnTo>
                <a:lnTo>
                  <a:pt x="2052822" y="3509513"/>
                </a:lnTo>
                <a:lnTo>
                  <a:pt x="2099240" y="3501303"/>
                </a:lnTo>
                <a:lnTo>
                  <a:pt x="2145233" y="3491892"/>
                </a:lnTo>
                <a:lnTo>
                  <a:pt x="2190783" y="3481298"/>
                </a:lnTo>
                <a:lnTo>
                  <a:pt x="2235873" y="3469537"/>
                </a:lnTo>
                <a:lnTo>
                  <a:pt x="2280488" y="3456627"/>
                </a:lnTo>
                <a:lnTo>
                  <a:pt x="2324609" y="3442584"/>
                </a:lnTo>
                <a:lnTo>
                  <a:pt x="2368221" y="3427425"/>
                </a:lnTo>
                <a:lnTo>
                  <a:pt x="2411305" y="3411167"/>
                </a:lnTo>
                <a:lnTo>
                  <a:pt x="2453847" y="3393826"/>
                </a:lnTo>
                <a:lnTo>
                  <a:pt x="2495828" y="3375420"/>
                </a:lnTo>
                <a:lnTo>
                  <a:pt x="2537231" y="3355965"/>
                </a:lnTo>
                <a:lnTo>
                  <a:pt x="2578041" y="3335479"/>
                </a:lnTo>
                <a:lnTo>
                  <a:pt x="2618239" y="3313978"/>
                </a:lnTo>
                <a:lnTo>
                  <a:pt x="2657810" y="3291478"/>
                </a:lnTo>
                <a:lnTo>
                  <a:pt x="2696737" y="3267997"/>
                </a:lnTo>
                <a:lnTo>
                  <a:pt x="2735002" y="3243552"/>
                </a:lnTo>
                <a:lnTo>
                  <a:pt x="2772588" y="3218159"/>
                </a:lnTo>
                <a:lnTo>
                  <a:pt x="2809480" y="3191836"/>
                </a:lnTo>
                <a:lnTo>
                  <a:pt x="2845660" y="3164598"/>
                </a:lnTo>
                <a:lnTo>
                  <a:pt x="2881111" y="3136464"/>
                </a:lnTo>
                <a:lnTo>
                  <a:pt x="2915816" y="3107449"/>
                </a:lnTo>
                <a:lnTo>
                  <a:pt x="2949759" y="3077570"/>
                </a:lnTo>
                <a:lnTo>
                  <a:pt x="2982923" y="3046845"/>
                </a:lnTo>
                <a:lnTo>
                  <a:pt x="3015291" y="3015291"/>
                </a:lnTo>
                <a:lnTo>
                  <a:pt x="3046845" y="2982923"/>
                </a:lnTo>
                <a:lnTo>
                  <a:pt x="3077570" y="2949759"/>
                </a:lnTo>
                <a:lnTo>
                  <a:pt x="3107449" y="2915816"/>
                </a:lnTo>
                <a:lnTo>
                  <a:pt x="3136464" y="2881111"/>
                </a:lnTo>
                <a:lnTo>
                  <a:pt x="3164598" y="2845660"/>
                </a:lnTo>
                <a:lnTo>
                  <a:pt x="3191836" y="2809480"/>
                </a:lnTo>
                <a:lnTo>
                  <a:pt x="3218159" y="2772588"/>
                </a:lnTo>
                <a:lnTo>
                  <a:pt x="3243552" y="2735002"/>
                </a:lnTo>
                <a:lnTo>
                  <a:pt x="3267997" y="2696737"/>
                </a:lnTo>
                <a:lnTo>
                  <a:pt x="3291478" y="2657810"/>
                </a:lnTo>
                <a:lnTo>
                  <a:pt x="3313978" y="2618239"/>
                </a:lnTo>
                <a:lnTo>
                  <a:pt x="3335479" y="2578041"/>
                </a:lnTo>
                <a:lnTo>
                  <a:pt x="3355965" y="2537231"/>
                </a:lnTo>
                <a:lnTo>
                  <a:pt x="3375420" y="2495828"/>
                </a:lnTo>
                <a:lnTo>
                  <a:pt x="3393826" y="2453847"/>
                </a:lnTo>
                <a:lnTo>
                  <a:pt x="3411167" y="2411305"/>
                </a:lnTo>
                <a:lnTo>
                  <a:pt x="3427425" y="2368221"/>
                </a:lnTo>
                <a:lnTo>
                  <a:pt x="3442584" y="2324609"/>
                </a:lnTo>
                <a:lnTo>
                  <a:pt x="3456627" y="2280488"/>
                </a:lnTo>
                <a:lnTo>
                  <a:pt x="3469537" y="2235873"/>
                </a:lnTo>
                <a:lnTo>
                  <a:pt x="3481298" y="2190783"/>
                </a:lnTo>
                <a:lnTo>
                  <a:pt x="3491892" y="2145233"/>
                </a:lnTo>
                <a:lnTo>
                  <a:pt x="3501303" y="2099240"/>
                </a:lnTo>
                <a:lnTo>
                  <a:pt x="3509513" y="2052822"/>
                </a:lnTo>
                <a:lnTo>
                  <a:pt x="3516507" y="2005995"/>
                </a:lnTo>
                <a:lnTo>
                  <a:pt x="3522267" y="1958776"/>
                </a:lnTo>
                <a:lnTo>
                  <a:pt x="3526776" y="1911181"/>
                </a:lnTo>
                <a:lnTo>
                  <a:pt x="3530018" y="1863229"/>
                </a:lnTo>
                <a:lnTo>
                  <a:pt x="3531975" y="1814934"/>
                </a:lnTo>
                <a:lnTo>
                  <a:pt x="3532632" y="1766316"/>
                </a:lnTo>
                <a:lnTo>
                  <a:pt x="3531975" y="1717697"/>
                </a:lnTo>
                <a:lnTo>
                  <a:pt x="3530018" y="1669402"/>
                </a:lnTo>
                <a:lnTo>
                  <a:pt x="3526776" y="1621450"/>
                </a:lnTo>
                <a:lnTo>
                  <a:pt x="3522267" y="1573855"/>
                </a:lnTo>
                <a:lnTo>
                  <a:pt x="3516507" y="1526636"/>
                </a:lnTo>
                <a:lnTo>
                  <a:pt x="3509513" y="1479809"/>
                </a:lnTo>
                <a:lnTo>
                  <a:pt x="3501303" y="1433391"/>
                </a:lnTo>
                <a:lnTo>
                  <a:pt x="3491892" y="1387398"/>
                </a:lnTo>
                <a:lnTo>
                  <a:pt x="3481298" y="1341848"/>
                </a:lnTo>
                <a:lnTo>
                  <a:pt x="3469537" y="1296758"/>
                </a:lnTo>
                <a:lnTo>
                  <a:pt x="3456627" y="1252143"/>
                </a:lnTo>
                <a:lnTo>
                  <a:pt x="3442584" y="1208022"/>
                </a:lnTo>
                <a:lnTo>
                  <a:pt x="3427425" y="1164410"/>
                </a:lnTo>
                <a:lnTo>
                  <a:pt x="3411167" y="1121326"/>
                </a:lnTo>
                <a:lnTo>
                  <a:pt x="3393826" y="1078784"/>
                </a:lnTo>
                <a:lnTo>
                  <a:pt x="3375420" y="1036803"/>
                </a:lnTo>
                <a:lnTo>
                  <a:pt x="3355965" y="995400"/>
                </a:lnTo>
                <a:lnTo>
                  <a:pt x="3335479" y="954590"/>
                </a:lnTo>
                <a:lnTo>
                  <a:pt x="3313978" y="914392"/>
                </a:lnTo>
                <a:lnTo>
                  <a:pt x="3291478" y="874821"/>
                </a:lnTo>
                <a:lnTo>
                  <a:pt x="3267997" y="835894"/>
                </a:lnTo>
                <a:lnTo>
                  <a:pt x="3243552" y="797629"/>
                </a:lnTo>
                <a:lnTo>
                  <a:pt x="3218159" y="760043"/>
                </a:lnTo>
                <a:lnTo>
                  <a:pt x="3191836" y="723151"/>
                </a:lnTo>
                <a:lnTo>
                  <a:pt x="3164598" y="686971"/>
                </a:lnTo>
                <a:lnTo>
                  <a:pt x="3136464" y="651520"/>
                </a:lnTo>
                <a:lnTo>
                  <a:pt x="3107449" y="616815"/>
                </a:lnTo>
                <a:lnTo>
                  <a:pt x="3077570" y="582872"/>
                </a:lnTo>
                <a:lnTo>
                  <a:pt x="3046845" y="549708"/>
                </a:lnTo>
                <a:lnTo>
                  <a:pt x="3015291" y="517340"/>
                </a:lnTo>
                <a:lnTo>
                  <a:pt x="2982923" y="485786"/>
                </a:lnTo>
                <a:lnTo>
                  <a:pt x="2949759" y="455061"/>
                </a:lnTo>
                <a:lnTo>
                  <a:pt x="2915816" y="425182"/>
                </a:lnTo>
                <a:lnTo>
                  <a:pt x="2881111" y="396167"/>
                </a:lnTo>
                <a:lnTo>
                  <a:pt x="2845660" y="368033"/>
                </a:lnTo>
                <a:lnTo>
                  <a:pt x="2809480" y="340795"/>
                </a:lnTo>
                <a:lnTo>
                  <a:pt x="2772588" y="314472"/>
                </a:lnTo>
                <a:lnTo>
                  <a:pt x="2735002" y="289079"/>
                </a:lnTo>
                <a:lnTo>
                  <a:pt x="2696737" y="264634"/>
                </a:lnTo>
                <a:lnTo>
                  <a:pt x="2657810" y="241153"/>
                </a:lnTo>
                <a:lnTo>
                  <a:pt x="2618239" y="218653"/>
                </a:lnTo>
                <a:lnTo>
                  <a:pt x="2578041" y="197152"/>
                </a:lnTo>
                <a:lnTo>
                  <a:pt x="2537231" y="176666"/>
                </a:lnTo>
                <a:lnTo>
                  <a:pt x="2495828" y="157211"/>
                </a:lnTo>
                <a:lnTo>
                  <a:pt x="2453847" y="138805"/>
                </a:lnTo>
                <a:lnTo>
                  <a:pt x="2411305" y="121464"/>
                </a:lnTo>
                <a:lnTo>
                  <a:pt x="2368221" y="105206"/>
                </a:lnTo>
                <a:lnTo>
                  <a:pt x="2324609" y="90047"/>
                </a:lnTo>
                <a:lnTo>
                  <a:pt x="2280488" y="76004"/>
                </a:lnTo>
                <a:lnTo>
                  <a:pt x="2235873" y="63094"/>
                </a:lnTo>
                <a:lnTo>
                  <a:pt x="2190783" y="51333"/>
                </a:lnTo>
                <a:lnTo>
                  <a:pt x="2145233" y="40739"/>
                </a:lnTo>
                <a:lnTo>
                  <a:pt x="2099240" y="31328"/>
                </a:lnTo>
                <a:lnTo>
                  <a:pt x="2052822" y="23118"/>
                </a:lnTo>
                <a:lnTo>
                  <a:pt x="2005995" y="16124"/>
                </a:lnTo>
                <a:lnTo>
                  <a:pt x="1958776" y="10364"/>
                </a:lnTo>
                <a:lnTo>
                  <a:pt x="1911181" y="5855"/>
                </a:lnTo>
                <a:lnTo>
                  <a:pt x="1863229" y="2613"/>
                </a:lnTo>
                <a:lnTo>
                  <a:pt x="1814934" y="656"/>
                </a:lnTo>
                <a:lnTo>
                  <a:pt x="1766316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60988" y="3300983"/>
            <a:ext cx="2729471" cy="151790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51147" y="924294"/>
            <a:ext cx="5391430" cy="4751081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3871721" y="2001773"/>
            <a:ext cx="2225040" cy="1327785"/>
          </a:xfrm>
          <a:custGeom>
            <a:avLst/>
            <a:gdLst/>
            <a:ahLst/>
            <a:cxnLst/>
            <a:rect l="l" t="t" r="r" b="b"/>
            <a:pathLst>
              <a:path w="2225040" h="1327785">
                <a:moveTo>
                  <a:pt x="2225040" y="1327403"/>
                </a:moveTo>
                <a:lnTo>
                  <a:pt x="853465" y="13868"/>
                </a:lnTo>
                <a:lnTo>
                  <a:pt x="0" y="0"/>
                </a:lnTo>
              </a:path>
            </a:pathLst>
          </a:custGeom>
          <a:ln w="381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76471" y="1906520"/>
            <a:ext cx="190500" cy="190500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39611" y="3272027"/>
            <a:ext cx="114300" cy="1143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1C3EFF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7659" y="1813167"/>
            <a:ext cx="3133090" cy="3435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FFFF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6204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1432" y="4774691"/>
            <a:ext cx="3884675" cy="864095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18488" y="1885188"/>
            <a:ext cx="3878579" cy="2182368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84939" y="4613147"/>
            <a:ext cx="1302890" cy="470915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1443233" y="1725167"/>
            <a:ext cx="4218940" cy="2524125"/>
          </a:xfrm>
          <a:custGeom>
            <a:avLst/>
            <a:gdLst/>
            <a:ahLst/>
            <a:cxnLst/>
            <a:rect l="l" t="t" r="r" b="b"/>
            <a:pathLst>
              <a:path w="4218940" h="2524125">
                <a:moveTo>
                  <a:pt x="4084561" y="0"/>
                </a:moveTo>
                <a:lnTo>
                  <a:pt x="124066" y="0"/>
                </a:lnTo>
                <a:lnTo>
                  <a:pt x="75754" y="8734"/>
                </a:lnTo>
                <a:lnTo>
                  <a:pt x="36320" y="33099"/>
                </a:lnTo>
                <a:lnTo>
                  <a:pt x="9743" y="70337"/>
                </a:lnTo>
                <a:lnTo>
                  <a:pt x="0" y="117690"/>
                </a:lnTo>
                <a:lnTo>
                  <a:pt x="0" y="2523744"/>
                </a:lnTo>
                <a:lnTo>
                  <a:pt x="4218432" y="2523744"/>
                </a:lnTo>
                <a:lnTo>
                  <a:pt x="4218432" y="2340673"/>
                </a:lnTo>
                <a:lnTo>
                  <a:pt x="182841" y="2340673"/>
                </a:lnTo>
                <a:lnTo>
                  <a:pt x="182841" y="156921"/>
                </a:lnTo>
                <a:lnTo>
                  <a:pt x="4218432" y="156921"/>
                </a:lnTo>
                <a:lnTo>
                  <a:pt x="4218432" y="117690"/>
                </a:lnTo>
                <a:lnTo>
                  <a:pt x="4207156" y="70337"/>
                </a:lnTo>
                <a:lnTo>
                  <a:pt x="4177209" y="33099"/>
                </a:lnTo>
                <a:lnTo>
                  <a:pt x="4134405" y="8734"/>
                </a:lnTo>
                <a:lnTo>
                  <a:pt x="4084561" y="0"/>
                </a:lnTo>
                <a:close/>
              </a:path>
              <a:path w="4218940" h="2524125">
                <a:moveTo>
                  <a:pt x="4218432" y="156921"/>
                </a:moveTo>
                <a:lnTo>
                  <a:pt x="4035590" y="156921"/>
                </a:lnTo>
                <a:lnTo>
                  <a:pt x="4035590" y="2340673"/>
                </a:lnTo>
                <a:lnTo>
                  <a:pt x="4218432" y="2340673"/>
                </a:lnTo>
                <a:lnTo>
                  <a:pt x="4218432" y="1569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43227" y="4248911"/>
            <a:ext cx="4218432" cy="36423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1C3EFF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02640" y="576445"/>
            <a:ext cx="2985135" cy="513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1C3EFF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02640" y="1372101"/>
            <a:ext cx="9521190" cy="3268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16204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11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25269" y="1659669"/>
            <a:ext cx="7346315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2800" spc="-120" dirty="0">
                <a:solidFill>
                  <a:srgbClr val="272D39"/>
                </a:solidFill>
              </a:rPr>
              <a:t>KALİTE</a:t>
            </a:r>
            <a:r>
              <a:rPr sz="2800" spc="-185" dirty="0">
                <a:solidFill>
                  <a:srgbClr val="272D39"/>
                </a:solidFill>
              </a:rPr>
              <a:t> </a:t>
            </a:r>
            <a:r>
              <a:rPr lang="tr-TR" sz="2800" spc="-200" dirty="0">
                <a:solidFill>
                  <a:srgbClr val="272D39"/>
                </a:solidFill>
              </a:rPr>
              <a:t>KONSOLİDASYON EKİBİ</a:t>
            </a:r>
            <a:br>
              <a:rPr lang="tr-TR" sz="2800" spc="-200" dirty="0">
                <a:solidFill>
                  <a:srgbClr val="272D39"/>
                </a:solidFill>
              </a:rPr>
            </a:br>
            <a:r>
              <a:rPr sz="2800" spc="-135" dirty="0">
                <a:solidFill>
                  <a:srgbClr val="272D39"/>
                </a:solidFill>
              </a:rPr>
              <a:t> </a:t>
            </a:r>
            <a:r>
              <a:rPr sz="2800" spc="-265" dirty="0">
                <a:solidFill>
                  <a:srgbClr val="272D39"/>
                </a:solidFill>
              </a:rPr>
              <a:t>EĞİTİM</a:t>
            </a:r>
            <a:r>
              <a:rPr sz="2800" spc="-240" dirty="0">
                <a:solidFill>
                  <a:srgbClr val="272D39"/>
                </a:solidFill>
              </a:rPr>
              <a:t> </a:t>
            </a:r>
            <a:r>
              <a:rPr sz="2800" spc="-95" dirty="0">
                <a:solidFill>
                  <a:srgbClr val="272D39"/>
                </a:solidFill>
              </a:rPr>
              <a:t>TOPLANTISI</a:t>
            </a:r>
            <a:endParaRPr sz="2800" dirty="0"/>
          </a:p>
        </p:txBody>
      </p:sp>
      <p:sp>
        <p:nvSpPr>
          <p:cNvPr id="3" name="object 3"/>
          <p:cNvSpPr txBox="1"/>
          <p:nvPr/>
        </p:nvSpPr>
        <p:spPr>
          <a:xfrm>
            <a:off x="4374871" y="5028044"/>
            <a:ext cx="311277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tr-TR" sz="2400" b="1" spc="-190" dirty="0">
                <a:solidFill>
                  <a:srgbClr val="272D39"/>
                </a:solidFill>
                <a:latin typeface="Tahoma"/>
                <a:cs typeface="Tahoma"/>
              </a:rPr>
              <a:t>Kalite Koordinatörlüğü </a:t>
            </a:r>
            <a:endParaRPr lang="tr-TR" sz="2400" dirty="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10380" y="5647696"/>
            <a:ext cx="177609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z="2000" b="1" spc="-70" dirty="0">
                <a:solidFill>
                  <a:srgbClr val="272D39"/>
                </a:solidFill>
                <a:latin typeface="Tahoma"/>
                <a:cs typeface="Tahoma"/>
              </a:rPr>
              <a:t>6</a:t>
            </a:r>
            <a:r>
              <a:rPr sz="2000" b="1" spc="-155" dirty="0">
                <a:solidFill>
                  <a:srgbClr val="272D39"/>
                </a:solidFill>
                <a:latin typeface="Tahoma"/>
                <a:cs typeface="Tahoma"/>
              </a:rPr>
              <a:t> </a:t>
            </a:r>
            <a:r>
              <a:rPr lang="tr-TR" sz="2000" b="1" spc="-50" dirty="0">
                <a:solidFill>
                  <a:srgbClr val="272D39"/>
                </a:solidFill>
                <a:latin typeface="Tahoma"/>
                <a:cs typeface="Tahoma"/>
              </a:rPr>
              <a:t>ŞUBAT</a:t>
            </a:r>
            <a:r>
              <a:rPr sz="2000" b="1" spc="-145" dirty="0">
                <a:solidFill>
                  <a:srgbClr val="272D39"/>
                </a:solidFill>
                <a:latin typeface="Tahoma"/>
                <a:cs typeface="Tahoma"/>
              </a:rPr>
              <a:t> </a:t>
            </a:r>
            <a:r>
              <a:rPr sz="2000" b="1" spc="-20" dirty="0">
                <a:solidFill>
                  <a:srgbClr val="272D39"/>
                </a:solidFill>
                <a:latin typeface="Tahoma"/>
                <a:cs typeface="Tahoma"/>
              </a:rPr>
              <a:t>2025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04173" y="3538652"/>
            <a:ext cx="6654165" cy="445134"/>
          </a:xfrm>
          <a:prstGeom prst="rect">
            <a:avLst/>
          </a:prstGeom>
          <a:solidFill>
            <a:srgbClr val="377C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2800" b="1" spc="-254" dirty="0">
                <a:solidFill>
                  <a:srgbClr val="FFFFFF"/>
                </a:solidFill>
                <a:latin typeface="Tahoma"/>
                <a:cs typeface="Tahoma"/>
              </a:rPr>
              <a:t>İÇ</a:t>
            </a:r>
            <a:r>
              <a:rPr sz="2800" b="1" spc="-1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b="1" spc="-114" dirty="0">
                <a:solidFill>
                  <a:srgbClr val="FFFFFF"/>
                </a:solidFill>
                <a:latin typeface="Tahoma"/>
                <a:cs typeface="Tahoma"/>
              </a:rPr>
              <a:t>KALİTE</a:t>
            </a:r>
            <a:r>
              <a:rPr sz="2800" b="1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b="1" spc="-120" dirty="0">
                <a:solidFill>
                  <a:srgbClr val="FFFFFF"/>
                </a:solidFill>
                <a:latin typeface="Tahoma"/>
                <a:cs typeface="Tahoma"/>
              </a:rPr>
              <a:t>GÜVENCESİ</a:t>
            </a:r>
            <a:r>
              <a:rPr sz="2800" b="1" spc="-1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b="1" spc="-185" dirty="0">
                <a:solidFill>
                  <a:srgbClr val="FFFFFF"/>
                </a:solidFill>
                <a:latin typeface="Tahoma"/>
                <a:cs typeface="Tahoma"/>
              </a:rPr>
              <a:t>SİSTEMİ</a:t>
            </a:r>
            <a:r>
              <a:rPr sz="2800" b="1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b="1" spc="-45" dirty="0">
                <a:solidFill>
                  <a:srgbClr val="FFFFFF"/>
                </a:solidFill>
                <a:latin typeface="Tahoma"/>
                <a:cs typeface="Tahoma"/>
              </a:rPr>
              <a:t>VE</a:t>
            </a:r>
            <a:r>
              <a:rPr sz="2800" b="1" spc="-1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b="1" spc="-160" dirty="0">
                <a:solidFill>
                  <a:srgbClr val="FFFFFF"/>
                </a:solidFill>
                <a:latin typeface="Tahoma"/>
                <a:cs typeface="Tahoma"/>
              </a:rPr>
              <a:t>KİDR</a:t>
            </a:r>
            <a:endParaRPr sz="28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4649" y="309181"/>
            <a:ext cx="10379075" cy="5560060"/>
            <a:chOff x="624649" y="309181"/>
            <a:chExt cx="10379075" cy="5560060"/>
          </a:xfrm>
        </p:grpSpPr>
        <p:sp>
          <p:nvSpPr>
            <p:cNvPr id="3" name="object 3"/>
            <p:cNvSpPr/>
            <p:nvPr/>
          </p:nvSpPr>
          <p:spPr>
            <a:xfrm>
              <a:off x="629412" y="313943"/>
              <a:ext cx="10369550" cy="5550535"/>
            </a:xfrm>
            <a:custGeom>
              <a:avLst/>
              <a:gdLst/>
              <a:ahLst/>
              <a:cxnLst/>
              <a:rect l="l" t="t" r="r" b="b"/>
              <a:pathLst>
                <a:path w="10369550" h="5550535">
                  <a:moveTo>
                    <a:pt x="0" y="0"/>
                  </a:moveTo>
                  <a:lnTo>
                    <a:pt x="10369296" y="0"/>
                  </a:lnTo>
                  <a:lnTo>
                    <a:pt x="10369296" y="5550408"/>
                  </a:lnTo>
                  <a:lnTo>
                    <a:pt x="0" y="555040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20915" y="1447990"/>
              <a:ext cx="8722360" cy="1748155"/>
            </a:xfrm>
            <a:custGeom>
              <a:avLst/>
              <a:gdLst/>
              <a:ahLst/>
              <a:cxnLst/>
              <a:rect l="l" t="t" r="r" b="b"/>
              <a:pathLst>
                <a:path w="8722360" h="1748155">
                  <a:moveTo>
                    <a:pt x="496811" y="1173480"/>
                  </a:moveTo>
                  <a:lnTo>
                    <a:pt x="0" y="1173480"/>
                  </a:lnTo>
                  <a:lnTo>
                    <a:pt x="0" y="1453896"/>
                  </a:lnTo>
                  <a:lnTo>
                    <a:pt x="496811" y="1453896"/>
                  </a:lnTo>
                  <a:lnTo>
                    <a:pt x="496811" y="1173480"/>
                  </a:lnTo>
                  <a:close/>
                </a:path>
                <a:path w="8722360" h="1748155">
                  <a:moveTo>
                    <a:pt x="1321308" y="1173480"/>
                  </a:moveTo>
                  <a:lnTo>
                    <a:pt x="566928" y="1173480"/>
                  </a:lnTo>
                  <a:lnTo>
                    <a:pt x="496824" y="1173480"/>
                  </a:lnTo>
                  <a:lnTo>
                    <a:pt x="496824" y="1453896"/>
                  </a:lnTo>
                  <a:lnTo>
                    <a:pt x="566928" y="1453896"/>
                  </a:lnTo>
                  <a:lnTo>
                    <a:pt x="1321308" y="1453896"/>
                  </a:lnTo>
                  <a:lnTo>
                    <a:pt x="1321308" y="1173480"/>
                  </a:lnTo>
                  <a:close/>
                </a:path>
                <a:path w="8722360" h="1748155">
                  <a:moveTo>
                    <a:pt x="2584691" y="1467612"/>
                  </a:moveTo>
                  <a:lnTo>
                    <a:pt x="1333500" y="1467612"/>
                  </a:lnTo>
                  <a:lnTo>
                    <a:pt x="1333500" y="1748028"/>
                  </a:lnTo>
                  <a:lnTo>
                    <a:pt x="2584691" y="1748028"/>
                  </a:lnTo>
                  <a:lnTo>
                    <a:pt x="2584691" y="1467612"/>
                  </a:lnTo>
                  <a:close/>
                </a:path>
                <a:path w="8722360" h="1748155">
                  <a:moveTo>
                    <a:pt x="8721852" y="0"/>
                  </a:moveTo>
                  <a:lnTo>
                    <a:pt x="7812024" y="0"/>
                  </a:lnTo>
                  <a:lnTo>
                    <a:pt x="7744968" y="0"/>
                  </a:lnTo>
                  <a:lnTo>
                    <a:pt x="6979920" y="0"/>
                  </a:lnTo>
                  <a:lnTo>
                    <a:pt x="6979920" y="280416"/>
                  </a:lnTo>
                  <a:lnTo>
                    <a:pt x="7744968" y="280416"/>
                  </a:lnTo>
                  <a:lnTo>
                    <a:pt x="7812024" y="280416"/>
                  </a:lnTo>
                  <a:lnTo>
                    <a:pt x="8721852" y="280416"/>
                  </a:lnTo>
                  <a:lnTo>
                    <a:pt x="8721852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20915" y="349186"/>
            <a:ext cx="2504440" cy="445134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2800" spc="-130" dirty="0">
                <a:solidFill>
                  <a:srgbClr val="000000"/>
                </a:solidFill>
              </a:rPr>
              <a:t>ÖRNEK</a:t>
            </a:r>
            <a:r>
              <a:rPr sz="2800" spc="-190" dirty="0">
                <a:solidFill>
                  <a:srgbClr val="000000"/>
                </a:solidFill>
              </a:rPr>
              <a:t> </a:t>
            </a:r>
            <a:r>
              <a:rPr sz="2800" spc="-85" dirty="0">
                <a:solidFill>
                  <a:srgbClr val="000000"/>
                </a:solidFill>
              </a:rPr>
              <a:t>OLAY</a:t>
            </a:r>
            <a:r>
              <a:rPr sz="2800" spc="-190" dirty="0">
                <a:solidFill>
                  <a:srgbClr val="000000"/>
                </a:solidFill>
              </a:rPr>
              <a:t> </a:t>
            </a:r>
            <a:r>
              <a:rPr sz="2800" spc="-50" dirty="0">
                <a:solidFill>
                  <a:srgbClr val="000000"/>
                </a:solidFill>
              </a:rPr>
              <a:t>3</a:t>
            </a:r>
            <a:endParaRPr sz="2800"/>
          </a:p>
        </p:txBody>
      </p:sp>
      <p:sp>
        <p:nvSpPr>
          <p:cNvPr id="6" name="object 6"/>
          <p:cNvSpPr txBox="1"/>
          <p:nvPr/>
        </p:nvSpPr>
        <p:spPr>
          <a:xfrm>
            <a:off x="708218" y="897318"/>
            <a:ext cx="10210165" cy="828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65" dirty="0">
                <a:latin typeface="Trebuchet MS"/>
                <a:cs typeface="Trebuchet MS"/>
              </a:rPr>
              <a:t>A.4.3.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55" dirty="0">
                <a:latin typeface="Trebuchet MS"/>
                <a:cs typeface="Trebuchet MS"/>
              </a:rPr>
              <a:t>Mezun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ilişkileri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yönetim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005"/>
              </a:spcBef>
            </a:pPr>
            <a:r>
              <a:rPr sz="1800" dirty="0">
                <a:latin typeface="Calibri"/>
                <a:cs typeface="Calibri"/>
              </a:rPr>
              <a:t>Üniversite,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stratejik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planında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mezunlarla</a:t>
            </a:r>
            <a:r>
              <a:rPr sz="1800" spc="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sürdürülebilir</a:t>
            </a:r>
            <a:r>
              <a:rPr sz="1800" spc="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iletişim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ve</a:t>
            </a:r>
            <a:r>
              <a:rPr sz="1800" spc="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iş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birliği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hedefini</a:t>
            </a:r>
            <a:r>
              <a:rPr sz="1800" spc="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belirlemiş,</a:t>
            </a:r>
            <a:r>
              <a:rPr sz="1800" spc="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bu</a:t>
            </a:r>
            <a:r>
              <a:rPr sz="1800" spc="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doğrultuda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8218" y="1720354"/>
            <a:ext cx="95053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Mezun</a:t>
            </a:r>
            <a:r>
              <a:rPr sz="1800" b="1" spc="14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Yönetim</a:t>
            </a:r>
            <a:r>
              <a:rPr sz="1800" b="1" spc="1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Sistemi</a:t>
            </a:r>
            <a:r>
              <a:rPr sz="1800" b="1" spc="14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(MYS)</a:t>
            </a:r>
            <a:r>
              <a:rPr sz="1800" b="1" spc="1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kurarak</a:t>
            </a:r>
            <a:r>
              <a:rPr sz="1800" spc="1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mezun</a:t>
            </a:r>
            <a:r>
              <a:rPr sz="1800" spc="1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bilgilerini</a:t>
            </a:r>
            <a:r>
              <a:rPr sz="1800" spc="1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dijital</a:t>
            </a:r>
            <a:r>
              <a:rPr sz="1800" spc="1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ortama</a:t>
            </a:r>
            <a:r>
              <a:rPr sz="1800" spc="1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taşımış</a:t>
            </a:r>
            <a:r>
              <a:rPr sz="1800" spc="1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ve</a:t>
            </a:r>
            <a:r>
              <a:rPr sz="1800" spc="1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fakülteler</a:t>
            </a:r>
            <a:r>
              <a:rPr sz="1800" spc="1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bazında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280967" y="1742122"/>
            <a:ext cx="678180" cy="280670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90"/>
              </a:lnSpc>
            </a:pPr>
            <a:r>
              <a:rPr sz="1800" spc="-10" dirty="0">
                <a:latin typeface="Calibri"/>
                <a:cs typeface="Calibri"/>
              </a:rPr>
              <a:t>mezun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0915" y="2034730"/>
            <a:ext cx="812800" cy="280670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90"/>
              </a:lnSpc>
            </a:pPr>
            <a:r>
              <a:rPr sz="1800" spc="-10" dirty="0">
                <a:latin typeface="Calibri"/>
                <a:cs typeface="Calibri"/>
              </a:rPr>
              <a:t>kulüpleri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95414" y="2012962"/>
            <a:ext cx="9321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oluşturmuştur</a:t>
            </a:r>
            <a:r>
              <a:rPr sz="1800" spc="7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[1_OD2][2_OD3].</a:t>
            </a:r>
            <a:r>
              <a:rPr sz="1800" b="1" spc="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Düzenli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etkinlikler,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mentorluk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programları</a:t>
            </a:r>
            <a:r>
              <a:rPr sz="1800" spc="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ve</a:t>
            </a:r>
            <a:r>
              <a:rPr sz="1800" spc="8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mezunlara</a:t>
            </a:r>
            <a:r>
              <a:rPr sz="1800" spc="8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özel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burs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8446" y="2307170"/>
            <a:ext cx="102088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fırsatlarıyla</a:t>
            </a:r>
            <a:r>
              <a:rPr sz="1800" spc="1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süreç</a:t>
            </a:r>
            <a:r>
              <a:rPr sz="1800" spc="1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yaygınlaştırılmıştır.</a:t>
            </a:r>
            <a:r>
              <a:rPr sz="1800" spc="1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Mezun</a:t>
            </a:r>
            <a:r>
              <a:rPr sz="1800" spc="1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anketleri,</a:t>
            </a:r>
            <a:r>
              <a:rPr sz="1800" spc="1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sistem</a:t>
            </a:r>
            <a:r>
              <a:rPr sz="1800" spc="1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kullanım</a:t>
            </a:r>
            <a:r>
              <a:rPr sz="1800" spc="1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verileri</a:t>
            </a:r>
            <a:r>
              <a:rPr sz="1800" spc="1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ve</a:t>
            </a:r>
            <a:r>
              <a:rPr sz="1800" spc="1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etkinlik</a:t>
            </a:r>
            <a:r>
              <a:rPr sz="1800" spc="1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katılım</a:t>
            </a:r>
            <a:r>
              <a:rPr sz="1800" spc="1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oranlarıyla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8446" y="2599778"/>
            <a:ext cx="59543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süreç</a:t>
            </a:r>
            <a:r>
              <a:rPr sz="1800" spc="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izlenmiş,</a:t>
            </a:r>
            <a:r>
              <a:rPr sz="1800" spc="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geri</a:t>
            </a:r>
            <a:r>
              <a:rPr sz="1800" spc="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bildirimlere</a:t>
            </a:r>
            <a:r>
              <a:rPr sz="1800" spc="10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dayalı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olarak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etkinlik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formatları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719379" y="2621470"/>
            <a:ext cx="1000125" cy="280670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90"/>
              </a:lnSpc>
            </a:pPr>
            <a:r>
              <a:rPr sz="1800" spc="-10" dirty="0">
                <a:latin typeface="Calibri"/>
                <a:cs typeface="Calibri"/>
              </a:rPr>
              <a:t>yenilenmiş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76758" y="2599778"/>
            <a:ext cx="31426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ve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uluslararası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mezunlara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yönelik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8218" y="2893986"/>
            <a:ext cx="9859645" cy="36626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özel</a:t>
            </a:r>
            <a:r>
              <a:rPr sz="1800" spc="-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destekler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geliştirilmiştir</a:t>
            </a:r>
            <a:r>
              <a:rPr sz="1800" b="1" spc="-10" dirty="0">
                <a:latin typeface="Calibri"/>
                <a:cs typeface="Calibri"/>
              </a:rPr>
              <a:t>[3_OD3][4_OD4][5_OD4]</a:t>
            </a:r>
            <a:r>
              <a:rPr sz="1800" spc="-10" dirty="0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700"/>
              </a:spcBef>
            </a:pP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07300"/>
              </a:lnSpc>
            </a:pPr>
            <a:r>
              <a:rPr sz="1800" b="1" dirty="0">
                <a:latin typeface="Calibri"/>
                <a:cs typeface="Calibri"/>
              </a:rPr>
              <a:t>Olgunluk</a:t>
            </a:r>
            <a:r>
              <a:rPr sz="1800" b="1" spc="-9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düzeyi:</a:t>
            </a:r>
            <a:r>
              <a:rPr sz="1800" b="1" spc="-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Mezun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izleme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sistemi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uygulamaları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izlenmekte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ihtiyaçlar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doğrultusunda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programlarda </a:t>
            </a:r>
            <a:r>
              <a:rPr sz="1800" dirty="0">
                <a:latin typeface="Calibri"/>
                <a:cs typeface="Calibri"/>
              </a:rPr>
              <a:t>güncellemeler</a:t>
            </a:r>
            <a:r>
              <a:rPr sz="1800" spc="-1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yapılmaktadır.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z="1800" b="1" dirty="0">
                <a:latin typeface="Calibri"/>
                <a:cs typeface="Calibri"/>
              </a:rPr>
              <a:t>[1](2)B.4.3.</a:t>
            </a:r>
            <a:r>
              <a:rPr sz="1800" b="1" spc="-9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stratejikplan_mezun_iliskileri_hedefleri_ve_eylem_planı.pdf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[2](3)B.4.3.</a:t>
            </a:r>
            <a:r>
              <a:rPr sz="1800" b="1" spc="-9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mezun_yonetim_sistemi_kullanım_kılavuzu.pdf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[3](3)B.4.3.</a:t>
            </a:r>
            <a:r>
              <a:rPr sz="1800" b="1" spc="-9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mezun_kulupleri_etkinlik_listesi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[4](4)B.4.3.</a:t>
            </a:r>
            <a:r>
              <a:rPr sz="1800" b="1" spc="-9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mezun_anket_sonucları_ve_analiz_raporları_2024.pdf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[5](4)B.4.3.</a:t>
            </a:r>
            <a:r>
              <a:rPr sz="1800" b="1" spc="-9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mezun_iliskileri_iyilestirme_ornekleri.pdf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25"/>
              </a:spcBef>
            </a:pP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Kurum</a:t>
            </a:r>
            <a:r>
              <a:rPr sz="1800" b="1" spc="-30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Tarafından</a:t>
            </a:r>
            <a:r>
              <a:rPr sz="1800" b="1" spc="-40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Belirlenen</a:t>
            </a:r>
            <a:r>
              <a:rPr sz="1800" b="1" spc="-60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Olgunluk</a:t>
            </a:r>
            <a:r>
              <a:rPr sz="1800" b="1" spc="-30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Düzeyi:</a:t>
            </a:r>
            <a:r>
              <a:rPr sz="1800" b="1" spc="-50" dirty="0">
                <a:solidFill>
                  <a:srgbClr val="00AF50"/>
                </a:solidFill>
                <a:latin typeface="Calibri"/>
                <a:cs typeface="Calibri"/>
              </a:rPr>
              <a:t> 4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YÖKAK</a:t>
            </a:r>
            <a:r>
              <a:rPr sz="1800" b="1" spc="-10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Geri</a:t>
            </a:r>
            <a:r>
              <a:rPr sz="1800" b="1" spc="-2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Bildirimi</a:t>
            </a:r>
            <a:r>
              <a:rPr sz="1800" b="1" spc="-30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Olgunluk</a:t>
            </a:r>
            <a:r>
              <a:rPr sz="1800" b="1" spc="-50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Düzeyi:</a:t>
            </a:r>
            <a:r>
              <a:rPr sz="1800" b="1" spc="-4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spc="-50" dirty="0">
                <a:solidFill>
                  <a:srgbClr val="00AF50"/>
                </a:solidFill>
                <a:latin typeface="Calibri"/>
                <a:cs typeface="Calibri"/>
              </a:rPr>
              <a:t>4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185659" y="2385060"/>
            <a:ext cx="4772025" cy="2307590"/>
            <a:chOff x="7185659" y="2385060"/>
            <a:chExt cx="4772025" cy="2307590"/>
          </a:xfrm>
        </p:grpSpPr>
        <p:sp>
          <p:nvSpPr>
            <p:cNvPr id="3" name="object 3"/>
            <p:cNvSpPr/>
            <p:nvPr/>
          </p:nvSpPr>
          <p:spPr>
            <a:xfrm>
              <a:off x="7185659" y="2438400"/>
              <a:ext cx="3910965" cy="2200910"/>
            </a:xfrm>
            <a:custGeom>
              <a:avLst/>
              <a:gdLst/>
              <a:ahLst/>
              <a:cxnLst/>
              <a:rect l="l" t="t" r="r" b="b"/>
              <a:pathLst>
                <a:path w="3910965" h="2200910">
                  <a:moveTo>
                    <a:pt x="3910584" y="0"/>
                  </a:moveTo>
                  <a:lnTo>
                    <a:pt x="0" y="0"/>
                  </a:lnTo>
                  <a:lnTo>
                    <a:pt x="0" y="2200656"/>
                  </a:lnTo>
                  <a:lnTo>
                    <a:pt x="3910584" y="2200656"/>
                  </a:lnTo>
                  <a:lnTo>
                    <a:pt x="3910584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81003" y="2385060"/>
              <a:ext cx="876299" cy="230733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096244" y="2438400"/>
              <a:ext cx="769620" cy="2200910"/>
            </a:xfrm>
            <a:custGeom>
              <a:avLst/>
              <a:gdLst/>
              <a:ahLst/>
              <a:cxnLst/>
              <a:rect l="l" t="t" r="r" b="b"/>
              <a:pathLst>
                <a:path w="769620" h="2200910">
                  <a:moveTo>
                    <a:pt x="0" y="0"/>
                  </a:moveTo>
                  <a:lnTo>
                    <a:pt x="0" y="2200656"/>
                  </a:lnTo>
                  <a:lnTo>
                    <a:pt x="769620" y="11003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786474" y="2873739"/>
            <a:ext cx="1158240" cy="7816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30250">
              <a:lnSpc>
                <a:spcPct val="100000"/>
              </a:lnSpc>
              <a:spcBef>
                <a:spcPts val="105"/>
              </a:spcBef>
            </a:pPr>
            <a:r>
              <a:rPr sz="14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EK</a:t>
            </a:r>
            <a:r>
              <a:rPr sz="1400" spc="-1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4</a:t>
            </a:r>
            <a:endParaRPr sz="1400">
              <a:latin typeface="Lucida Sans Unicode"/>
              <a:cs typeface="Lucida Sans Unicode"/>
            </a:endParaRPr>
          </a:p>
          <a:p>
            <a:pPr marL="12700" marR="5080" indent="30480">
              <a:lnSpc>
                <a:spcPts val="1500"/>
              </a:lnSpc>
              <a:spcBef>
                <a:spcPts val="1285"/>
              </a:spcBef>
            </a:pPr>
            <a:r>
              <a:rPr sz="1400" b="1" spc="-45" dirty="0">
                <a:solidFill>
                  <a:srgbClr val="FFFFFF"/>
                </a:solidFill>
                <a:latin typeface="Tahoma"/>
                <a:cs typeface="Tahoma"/>
              </a:rPr>
              <a:t>Göstergelere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ilişkin</a:t>
            </a:r>
            <a:r>
              <a:rPr sz="1400" b="1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bilgiler</a:t>
            </a:r>
            <a:endParaRPr sz="14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207508" y="2385060"/>
            <a:ext cx="4032885" cy="2307590"/>
            <a:chOff x="5207508" y="2385060"/>
            <a:chExt cx="4032885" cy="2307590"/>
          </a:xfrm>
        </p:grpSpPr>
        <p:sp>
          <p:nvSpPr>
            <p:cNvPr id="8" name="object 8"/>
            <p:cNvSpPr/>
            <p:nvPr/>
          </p:nvSpPr>
          <p:spPr>
            <a:xfrm>
              <a:off x="5207508" y="2438400"/>
              <a:ext cx="3175000" cy="2200910"/>
            </a:xfrm>
            <a:custGeom>
              <a:avLst/>
              <a:gdLst/>
              <a:ahLst/>
              <a:cxnLst/>
              <a:rect l="l" t="t" r="r" b="b"/>
              <a:pathLst>
                <a:path w="3175000" h="2200910">
                  <a:moveTo>
                    <a:pt x="3174491" y="0"/>
                  </a:moveTo>
                  <a:lnTo>
                    <a:pt x="0" y="0"/>
                  </a:lnTo>
                  <a:lnTo>
                    <a:pt x="0" y="2200656"/>
                  </a:lnTo>
                  <a:lnTo>
                    <a:pt x="3174491" y="2200656"/>
                  </a:lnTo>
                  <a:lnTo>
                    <a:pt x="3174491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66760" y="2385060"/>
              <a:ext cx="873251" cy="230733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382000" y="2438400"/>
              <a:ext cx="767080" cy="2200910"/>
            </a:xfrm>
            <a:custGeom>
              <a:avLst/>
              <a:gdLst/>
              <a:ahLst/>
              <a:cxnLst/>
              <a:rect l="l" t="t" r="r" b="b"/>
              <a:pathLst>
                <a:path w="767079" h="2200910">
                  <a:moveTo>
                    <a:pt x="0" y="0"/>
                  </a:moveTo>
                  <a:lnTo>
                    <a:pt x="0" y="2200656"/>
                  </a:lnTo>
                  <a:lnTo>
                    <a:pt x="766572" y="11003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879980" y="2813362"/>
            <a:ext cx="1378585" cy="1019810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650"/>
              </a:spcBef>
            </a:pPr>
            <a:r>
              <a:rPr sz="14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EK</a:t>
            </a:r>
            <a:r>
              <a:rPr sz="1400" spc="-1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3</a:t>
            </a:r>
            <a:endParaRPr sz="1400">
              <a:latin typeface="Lucida Sans Unicode"/>
              <a:cs typeface="Lucida Sans Unicode"/>
            </a:endParaRPr>
          </a:p>
          <a:p>
            <a:pPr marL="81280" marR="22225" indent="-69215" algn="r">
              <a:lnSpc>
                <a:spcPct val="100000"/>
              </a:lnSpc>
              <a:spcBef>
                <a:spcPts val="555"/>
              </a:spcBef>
            </a:pP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YÖKAK</a:t>
            </a:r>
            <a:r>
              <a:rPr sz="1400" b="1" spc="-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Dereceli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Değerlendirme</a:t>
            </a:r>
            <a:endParaRPr sz="1400">
              <a:latin typeface="Tahoma"/>
              <a:cs typeface="Tahoma"/>
            </a:endParaRPr>
          </a:p>
          <a:p>
            <a:pPr marR="22860" algn="r">
              <a:lnSpc>
                <a:spcPct val="100000"/>
              </a:lnSpc>
            </a:pP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Anahtarı</a:t>
            </a:r>
            <a:endParaRPr sz="1400">
              <a:latin typeface="Tahoma"/>
              <a:cs typeface="Tahom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427732" y="2385060"/>
            <a:ext cx="3741420" cy="2307590"/>
            <a:chOff x="2427732" y="2385060"/>
            <a:chExt cx="3741420" cy="2307590"/>
          </a:xfrm>
        </p:grpSpPr>
        <p:sp>
          <p:nvSpPr>
            <p:cNvPr id="13" name="object 13"/>
            <p:cNvSpPr/>
            <p:nvPr/>
          </p:nvSpPr>
          <p:spPr>
            <a:xfrm>
              <a:off x="2427732" y="2438400"/>
              <a:ext cx="2781300" cy="2200910"/>
            </a:xfrm>
            <a:custGeom>
              <a:avLst/>
              <a:gdLst/>
              <a:ahLst/>
              <a:cxnLst/>
              <a:rect l="l" t="t" r="r" b="b"/>
              <a:pathLst>
                <a:path w="2781300" h="2200910">
                  <a:moveTo>
                    <a:pt x="0" y="2200656"/>
                  </a:moveTo>
                  <a:lnTo>
                    <a:pt x="2781299" y="2200656"/>
                  </a:lnTo>
                  <a:lnTo>
                    <a:pt x="2781299" y="0"/>
                  </a:lnTo>
                  <a:lnTo>
                    <a:pt x="0" y="0"/>
                  </a:lnTo>
                  <a:lnTo>
                    <a:pt x="0" y="2200656"/>
                  </a:lnTo>
                  <a:close/>
                </a:path>
              </a:pathLst>
            </a:custGeom>
            <a:solidFill>
              <a:srgbClr val="1C3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93792" y="2385060"/>
              <a:ext cx="975359" cy="230733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427732" y="2438399"/>
              <a:ext cx="3649979" cy="2200910"/>
            </a:xfrm>
            <a:custGeom>
              <a:avLst/>
              <a:gdLst/>
              <a:ahLst/>
              <a:cxnLst/>
              <a:rect l="l" t="t" r="r" b="b"/>
              <a:pathLst>
                <a:path w="3649979" h="2200910">
                  <a:moveTo>
                    <a:pt x="2674620" y="772668"/>
                  </a:moveTo>
                  <a:lnTo>
                    <a:pt x="0" y="772668"/>
                  </a:lnTo>
                  <a:lnTo>
                    <a:pt x="0" y="1249680"/>
                  </a:lnTo>
                  <a:lnTo>
                    <a:pt x="2674620" y="1249680"/>
                  </a:lnTo>
                  <a:lnTo>
                    <a:pt x="2674620" y="772668"/>
                  </a:lnTo>
                  <a:close/>
                </a:path>
                <a:path w="3649979" h="2200910">
                  <a:moveTo>
                    <a:pt x="3649980" y="1100328"/>
                  </a:moveTo>
                  <a:lnTo>
                    <a:pt x="2781300" y="0"/>
                  </a:lnTo>
                  <a:lnTo>
                    <a:pt x="2781300" y="2200656"/>
                  </a:lnTo>
                  <a:lnTo>
                    <a:pt x="3649980" y="1100328"/>
                  </a:lnTo>
                  <a:close/>
                </a:path>
              </a:pathLst>
            </a:custGeom>
            <a:solidFill>
              <a:srgbClr val="1C3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782409" y="2772589"/>
            <a:ext cx="1292225" cy="890905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930275">
              <a:lnSpc>
                <a:spcPct val="100000"/>
              </a:lnSpc>
              <a:spcBef>
                <a:spcPts val="985"/>
              </a:spcBef>
            </a:pPr>
            <a:r>
              <a:rPr sz="14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EK</a:t>
            </a:r>
            <a:r>
              <a:rPr sz="1400" spc="-1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2</a:t>
            </a:r>
            <a:endParaRPr sz="1400">
              <a:latin typeface="Lucida Sans Unicode"/>
              <a:cs typeface="Lucida Sans Unicode"/>
            </a:endParaRPr>
          </a:p>
          <a:p>
            <a:pPr marL="845819">
              <a:lnSpc>
                <a:spcPct val="100000"/>
              </a:lnSpc>
              <a:spcBef>
                <a:spcPts val="885"/>
              </a:spcBef>
            </a:pP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KİDR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yazım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Tahoma"/>
                <a:cs typeface="Tahoma"/>
              </a:rPr>
              <a:t>kılavuzu</a:t>
            </a:r>
            <a:endParaRPr sz="1400">
              <a:latin typeface="Tahoma"/>
              <a:cs typeface="Tahom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62711" y="2385060"/>
            <a:ext cx="2798445" cy="2307590"/>
            <a:chOff x="362711" y="2385060"/>
            <a:chExt cx="2798445" cy="2307590"/>
          </a:xfrm>
        </p:grpSpPr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12491" y="2385060"/>
              <a:ext cx="748283" cy="230733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427732" y="2438400"/>
              <a:ext cx="641985" cy="2200910"/>
            </a:xfrm>
            <a:custGeom>
              <a:avLst/>
              <a:gdLst/>
              <a:ahLst/>
              <a:cxnLst/>
              <a:rect l="l" t="t" r="r" b="b"/>
              <a:pathLst>
                <a:path w="641985" h="2200910">
                  <a:moveTo>
                    <a:pt x="0" y="0"/>
                  </a:moveTo>
                  <a:lnTo>
                    <a:pt x="0" y="2200656"/>
                  </a:lnTo>
                  <a:lnTo>
                    <a:pt x="641604" y="11003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2711" y="2438400"/>
              <a:ext cx="2065020" cy="2200910"/>
            </a:xfrm>
            <a:custGeom>
              <a:avLst/>
              <a:gdLst/>
              <a:ahLst/>
              <a:cxnLst/>
              <a:rect l="l" t="t" r="r" b="b"/>
              <a:pathLst>
                <a:path w="2065020" h="2200910">
                  <a:moveTo>
                    <a:pt x="2065020" y="0"/>
                  </a:moveTo>
                  <a:lnTo>
                    <a:pt x="0" y="0"/>
                  </a:lnTo>
                  <a:lnTo>
                    <a:pt x="0" y="2200656"/>
                  </a:lnTo>
                  <a:lnTo>
                    <a:pt x="2065020" y="2200656"/>
                  </a:lnTo>
                  <a:lnTo>
                    <a:pt x="2065020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079864" y="2748006"/>
            <a:ext cx="1214755" cy="702310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80"/>
              </a:spcBef>
            </a:pPr>
            <a:r>
              <a:rPr sz="14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EK</a:t>
            </a:r>
            <a:r>
              <a:rPr sz="1400" spc="-1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1</a:t>
            </a:r>
            <a:endParaRPr sz="14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1400" b="1" spc="-105" dirty="0">
                <a:solidFill>
                  <a:srgbClr val="FFFFFF"/>
                </a:solidFill>
                <a:latin typeface="Tahoma"/>
                <a:cs typeface="Tahoma"/>
              </a:rPr>
              <a:t>KİDR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şablonu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2076006" y="485457"/>
            <a:ext cx="7645400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33195" marR="5080" indent="-1421130">
              <a:lnSpc>
                <a:spcPct val="100000"/>
              </a:lnSpc>
              <a:spcBef>
                <a:spcPts val="105"/>
              </a:spcBef>
            </a:pPr>
            <a:r>
              <a:rPr spc="-90" dirty="0"/>
              <a:t>Kurum</a:t>
            </a:r>
            <a:r>
              <a:rPr spc="-245" dirty="0"/>
              <a:t> </a:t>
            </a:r>
            <a:r>
              <a:rPr spc="-240" dirty="0"/>
              <a:t>İç</a:t>
            </a:r>
            <a:r>
              <a:rPr spc="-225" dirty="0"/>
              <a:t> </a:t>
            </a:r>
            <a:r>
              <a:rPr spc="-95" dirty="0"/>
              <a:t>Değerlendirme</a:t>
            </a:r>
            <a:r>
              <a:rPr spc="-220" dirty="0"/>
              <a:t> </a:t>
            </a:r>
            <a:r>
              <a:rPr spc="-114" dirty="0"/>
              <a:t>Raporu</a:t>
            </a:r>
            <a:r>
              <a:rPr spc="-225" dirty="0"/>
              <a:t> </a:t>
            </a:r>
            <a:r>
              <a:rPr spc="-165" dirty="0"/>
              <a:t>(KİDR) </a:t>
            </a:r>
            <a:r>
              <a:rPr spc="-95" dirty="0"/>
              <a:t>Hazırlama</a:t>
            </a:r>
            <a:r>
              <a:rPr spc="-220" dirty="0"/>
              <a:t> </a:t>
            </a:r>
            <a:r>
              <a:rPr spc="-90" dirty="0"/>
              <a:t>Kılavuzu</a:t>
            </a:r>
            <a:r>
              <a:rPr spc="-225" dirty="0"/>
              <a:t> </a:t>
            </a:r>
            <a:r>
              <a:rPr spc="-10" dirty="0"/>
              <a:t>3.2.1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2649865" y="5508075"/>
            <a:ext cx="23488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80" dirty="0">
                <a:solidFill>
                  <a:srgbClr val="1C3EFF"/>
                </a:solidFill>
                <a:latin typeface="Tahoma"/>
                <a:cs typeface="Tahoma"/>
              </a:rPr>
              <a:t>GÜNCELLEME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3653028" y="4303776"/>
            <a:ext cx="315595" cy="1263650"/>
            <a:chOff x="3653028" y="4303776"/>
            <a:chExt cx="315595" cy="1263650"/>
          </a:xfrm>
        </p:grpSpPr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53028" y="4303776"/>
              <a:ext cx="315467" cy="1263395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810762" y="4322826"/>
              <a:ext cx="0" cy="968375"/>
            </a:xfrm>
            <a:custGeom>
              <a:avLst/>
              <a:gdLst/>
              <a:ahLst/>
              <a:cxnLst/>
              <a:rect l="l" t="t" r="r" b="b"/>
              <a:pathLst>
                <a:path h="968375">
                  <a:moveTo>
                    <a:pt x="0" y="0"/>
                  </a:moveTo>
                  <a:lnTo>
                    <a:pt x="0" y="968019"/>
                  </a:lnTo>
                </a:path>
              </a:pathLst>
            </a:custGeom>
            <a:ln w="38100">
              <a:solidFill>
                <a:srgbClr val="1C3E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753618" y="5271796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300" y="0"/>
                  </a:moveTo>
                  <a:lnTo>
                    <a:pt x="0" y="0"/>
                  </a:lnTo>
                  <a:lnTo>
                    <a:pt x="57150" y="114299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1C3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6401180" y="4093032"/>
            <a:ext cx="1248410" cy="234950"/>
          </a:xfrm>
          <a:prstGeom prst="rect">
            <a:avLst/>
          </a:prstGeom>
          <a:solidFill>
            <a:srgbClr val="D9D1C5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10"/>
              </a:lnSpc>
            </a:pPr>
            <a:r>
              <a:rPr sz="1600" dirty="0">
                <a:solidFill>
                  <a:srgbClr val="FFFFFF"/>
                </a:solidFill>
                <a:latin typeface="Trebuchet MS"/>
                <a:cs typeface="Trebuchet MS"/>
              </a:rPr>
              <a:t>Değişiklik</a:t>
            </a:r>
            <a:r>
              <a:rPr sz="16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Trebuchet MS"/>
                <a:cs typeface="Trebuchet MS"/>
              </a:rPr>
              <a:t>yok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41336" y="4151807"/>
            <a:ext cx="1251585" cy="234950"/>
          </a:xfrm>
          <a:prstGeom prst="rect">
            <a:avLst/>
          </a:prstGeom>
          <a:solidFill>
            <a:srgbClr val="D9D1C5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10"/>
              </a:lnSpc>
            </a:pPr>
            <a:r>
              <a:rPr sz="1600" dirty="0">
                <a:solidFill>
                  <a:srgbClr val="FFFFFF"/>
                </a:solidFill>
                <a:latin typeface="Trebuchet MS"/>
                <a:cs typeface="Trebuchet MS"/>
              </a:rPr>
              <a:t>Değişiklik</a:t>
            </a:r>
            <a:r>
              <a:rPr sz="16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Trebuchet MS"/>
                <a:cs typeface="Trebuchet MS"/>
              </a:rPr>
              <a:t>yok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258198" y="4080370"/>
            <a:ext cx="1248410" cy="234950"/>
          </a:xfrm>
          <a:prstGeom prst="rect">
            <a:avLst/>
          </a:prstGeom>
          <a:solidFill>
            <a:srgbClr val="D9D1C5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10"/>
              </a:lnSpc>
            </a:pPr>
            <a:r>
              <a:rPr sz="1600" dirty="0">
                <a:solidFill>
                  <a:srgbClr val="FFFFFF"/>
                </a:solidFill>
                <a:latin typeface="Trebuchet MS"/>
                <a:cs typeface="Trebuchet MS"/>
              </a:rPr>
              <a:t>Değişiklik</a:t>
            </a:r>
            <a:r>
              <a:rPr sz="16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Trebuchet MS"/>
                <a:cs typeface="Trebuchet MS"/>
              </a:rPr>
              <a:t>yok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766570" cy="6858000"/>
          </a:xfrm>
          <a:custGeom>
            <a:avLst/>
            <a:gdLst/>
            <a:ahLst/>
            <a:cxnLst/>
            <a:rect l="l" t="t" r="r" b="b"/>
            <a:pathLst>
              <a:path w="1766570" h="6858000">
                <a:moveTo>
                  <a:pt x="0" y="6858000"/>
                </a:moveTo>
                <a:lnTo>
                  <a:pt x="1766315" y="6858000"/>
                </a:lnTo>
                <a:lnTo>
                  <a:pt x="1766315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16204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159763" y="0"/>
            <a:ext cx="11032490" cy="6858000"/>
            <a:chOff x="1159763" y="0"/>
            <a:chExt cx="11032490" cy="6858000"/>
          </a:xfrm>
        </p:grpSpPr>
        <p:sp>
          <p:nvSpPr>
            <p:cNvPr id="4" name="object 4"/>
            <p:cNvSpPr/>
            <p:nvPr/>
          </p:nvSpPr>
          <p:spPr>
            <a:xfrm>
              <a:off x="1967483" y="0"/>
              <a:ext cx="10224770" cy="6858000"/>
            </a:xfrm>
            <a:custGeom>
              <a:avLst/>
              <a:gdLst/>
              <a:ahLst/>
              <a:cxnLst/>
              <a:rect l="l" t="t" r="r" b="b"/>
              <a:pathLst>
                <a:path w="10224770" h="6858000">
                  <a:moveTo>
                    <a:pt x="0" y="6858000"/>
                  </a:moveTo>
                  <a:lnTo>
                    <a:pt x="10224516" y="6858000"/>
                  </a:lnTo>
                  <a:lnTo>
                    <a:pt x="10224516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1620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66315" y="0"/>
              <a:ext cx="201295" cy="6858000"/>
            </a:xfrm>
            <a:custGeom>
              <a:avLst/>
              <a:gdLst/>
              <a:ahLst/>
              <a:cxnLst/>
              <a:rect l="l" t="t" r="r" b="b"/>
              <a:pathLst>
                <a:path w="201294" h="6858000">
                  <a:moveTo>
                    <a:pt x="0" y="0"/>
                  </a:moveTo>
                  <a:lnTo>
                    <a:pt x="201168" y="0"/>
                  </a:lnTo>
                  <a:lnTo>
                    <a:pt x="20116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66315" y="723900"/>
              <a:ext cx="201295" cy="5410200"/>
            </a:xfrm>
            <a:custGeom>
              <a:avLst/>
              <a:gdLst/>
              <a:ahLst/>
              <a:cxnLst/>
              <a:rect l="l" t="t" r="r" b="b"/>
              <a:pathLst>
                <a:path w="201294" h="5410200">
                  <a:moveTo>
                    <a:pt x="100584" y="0"/>
                  </a:moveTo>
                  <a:lnTo>
                    <a:pt x="61432" y="7904"/>
                  </a:lnTo>
                  <a:lnTo>
                    <a:pt x="29460" y="29460"/>
                  </a:lnTo>
                  <a:lnTo>
                    <a:pt x="7904" y="61432"/>
                  </a:lnTo>
                  <a:lnTo>
                    <a:pt x="0" y="100584"/>
                  </a:lnTo>
                  <a:lnTo>
                    <a:pt x="0" y="5309616"/>
                  </a:lnTo>
                  <a:lnTo>
                    <a:pt x="7904" y="5348767"/>
                  </a:lnTo>
                  <a:lnTo>
                    <a:pt x="29460" y="5380739"/>
                  </a:lnTo>
                  <a:lnTo>
                    <a:pt x="61432" y="5402295"/>
                  </a:lnTo>
                  <a:lnTo>
                    <a:pt x="100584" y="5410200"/>
                  </a:lnTo>
                  <a:lnTo>
                    <a:pt x="139735" y="5402295"/>
                  </a:lnTo>
                  <a:lnTo>
                    <a:pt x="171707" y="5380739"/>
                  </a:lnTo>
                  <a:lnTo>
                    <a:pt x="193263" y="5348767"/>
                  </a:lnTo>
                  <a:lnTo>
                    <a:pt x="201168" y="5309616"/>
                  </a:lnTo>
                  <a:lnTo>
                    <a:pt x="201168" y="100584"/>
                  </a:lnTo>
                  <a:lnTo>
                    <a:pt x="193263" y="61432"/>
                  </a:lnTo>
                  <a:lnTo>
                    <a:pt x="171707" y="29460"/>
                  </a:lnTo>
                  <a:lnTo>
                    <a:pt x="139735" y="7904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1620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66315" y="853438"/>
              <a:ext cx="201295" cy="5151120"/>
            </a:xfrm>
            <a:custGeom>
              <a:avLst/>
              <a:gdLst/>
              <a:ahLst/>
              <a:cxnLst/>
              <a:rect l="l" t="t" r="r" b="b"/>
              <a:pathLst>
                <a:path w="201294" h="5151120">
                  <a:moveTo>
                    <a:pt x="100584" y="0"/>
                  </a:moveTo>
                  <a:lnTo>
                    <a:pt x="61432" y="7904"/>
                  </a:lnTo>
                  <a:lnTo>
                    <a:pt x="29460" y="29460"/>
                  </a:lnTo>
                  <a:lnTo>
                    <a:pt x="7904" y="61432"/>
                  </a:lnTo>
                  <a:lnTo>
                    <a:pt x="0" y="100584"/>
                  </a:lnTo>
                  <a:lnTo>
                    <a:pt x="0" y="5050536"/>
                  </a:lnTo>
                  <a:lnTo>
                    <a:pt x="7904" y="5089687"/>
                  </a:lnTo>
                  <a:lnTo>
                    <a:pt x="29460" y="5121659"/>
                  </a:lnTo>
                  <a:lnTo>
                    <a:pt x="61432" y="5143215"/>
                  </a:lnTo>
                  <a:lnTo>
                    <a:pt x="100584" y="5151120"/>
                  </a:lnTo>
                  <a:lnTo>
                    <a:pt x="139735" y="5143215"/>
                  </a:lnTo>
                  <a:lnTo>
                    <a:pt x="171707" y="5121659"/>
                  </a:lnTo>
                  <a:lnTo>
                    <a:pt x="193263" y="5089687"/>
                  </a:lnTo>
                  <a:lnTo>
                    <a:pt x="201168" y="5050536"/>
                  </a:lnTo>
                  <a:lnTo>
                    <a:pt x="201168" y="100584"/>
                  </a:lnTo>
                  <a:lnTo>
                    <a:pt x="193263" y="61432"/>
                  </a:lnTo>
                  <a:lnTo>
                    <a:pt x="171707" y="29460"/>
                  </a:lnTo>
                  <a:lnTo>
                    <a:pt x="139735" y="7904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A4D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9763" y="960120"/>
              <a:ext cx="1299971" cy="129997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9972" y="1092708"/>
              <a:ext cx="1019555" cy="108965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630680" y="1269491"/>
              <a:ext cx="520065" cy="520065"/>
            </a:xfrm>
            <a:custGeom>
              <a:avLst/>
              <a:gdLst/>
              <a:ahLst/>
              <a:cxnLst/>
              <a:rect l="l" t="t" r="r" b="b"/>
              <a:pathLst>
                <a:path w="520064" h="520064">
                  <a:moveTo>
                    <a:pt x="259842" y="0"/>
                  </a:moveTo>
                  <a:lnTo>
                    <a:pt x="213134" y="4186"/>
                  </a:lnTo>
                  <a:lnTo>
                    <a:pt x="169173" y="16255"/>
                  </a:lnTo>
                  <a:lnTo>
                    <a:pt x="128693" y="35475"/>
                  </a:lnTo>
                  <a:lnTo>
                    <a:pt x="92427" y="61110"/>
                  </a:lnTo>
                  <a:lnTo>
                    <a:pt x="61110" y="92427"/>
                  </a:lnTo>
                  <a:lnTo>
                    <a:pt x="35475" y="128693"/>
                  </a:lnTo>
                  <a:lnTo>
                    <a:pt x="16255" y="169173"/>
                  </a:lnTo>
                  <a:lnTo>
                    <a:pt x="4186" y="213134"/>
                  </a:lnTo>
                  <a:lnTo>
                    <a:pt x="0" y="259841"/>
                  </a:lnTo>
                  <a:lnTo>
                    <a:pt x="4186" y="306549"/>
                  </a:lnTo>
                  <a:lnTo>
                    <a:pt x="16256" y="350510"/>
                  </a:lnTo>
                  <a:lnTo>
                    <a:pt x="35475" y="390990"/>
                  </a:lnTo>
                  <a:lnTo>
                    <a:pt x="61110" y="427256"/>
                  </a:lnTo>
                  <a:lnTo>
                    <a:pt x="92427" y="458573"/>
                  </a:lnTo>
                  <a:lnTo>
                    <a:pt x="128693" y="484208"/>
                  </a:lnTo>
                  <a:lnTo>
                    <a:pt x="169173" y="503427"/>
                  </a:lnTo>
                  <a:lnTo>
                    <a:pt x="213134" y="515497"/>
                  </a:lnTo>
                  <a:lnTo>
                    <a:pt x="259842" y="519683"/>
                  </a:lnTo>
                  <a:lnTo>
                    <a:pt x="306549" y="515497"/>
                  </a:lnTo>
                  <a:lnTo>
                    <a:pt x="350510" y="503427"/>
                  </a:lnTo>
                  <a:lnTo>
                    <a:pt x="390990" y="484208"/>
                  </a:lnTo>
                  <a:lnTo>
                    <a:pt x="427256" y="458573"/>
                  </a:lnTo>
                  <a:lnTo>
                    <a:pt x="458573" y="427256"/>
                  </a:lnTo>
                  <a:lnTo>
                    <a:pt x="484208" y="390990"/>
                  </a:lnTo>
                  <a:lnTo>
                    <a:pt x="503428" y="350510"/>
                  </a:lnTo>
                  <a:lnTo>
                    <a:pt x="515497" y="306549"/>
                  </a:lnTo>
                  <a:lnTo>
                    <a:pt x="519684" y="259841"/>
                  </a:lnTo>
                  <a:lnTo>
                    <a:pt x="515497" y="213134"/>
                  </a:lnTo>
                  <a:lnTo>
                    <a:pt x="503428" y="169173"/>
                  </a:lnTo>
                  <a:lnTo>
                    <a:pt x="484208" y="128693"/>
                  </a:lnTo>
                  <a:lnTo>
                    <a:pt x="458573" y="92427"/>
                  </a:lnTo>
                  <a:lnTo>
                    <a:pt x="427256" y="61110"/>
                  </a:lnTo>
                  <a:lnTo>
                    <a:pt x="390990" y="35475"/>
                  </a:lnTo>
                  <a:lnTo>
                    <a:pt x="350510" y="16255"/>
                  </a:lnTo>
                  <a:lnTo>
                    <a:pt x="306549" y="4186"/>
                  </a:lnTo>
                  <a:lnTo>
                    <a:pt x="259842" y="0"/>
                  </a:lnTo>
                  <a:close/>
                </a:path>
              </a:pathLst>
            </a:custGeom>
            <a:solidFill>
              <a:srgbClr val="1620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30680" y="1269491"/>
              <a:ext cx="520065" cy="520065"/>
            </a:xfrm>
            <a:custGeom>
              <a:avLst/>
              <a:gdLst/>
              <a:ahLst/>
              <a:cxnLst/>
              <a:rect l="l" t="t" r="r" b="b"/>
              <a:pathLst>
                <a:path w="520064" h="520064">
                  <a:moveTo>
                    <a:pt x="0" y="259841"/>
                  </a:moveTo>
                  <a:lnTo>
                    <a:pt x="4186" y="213134"/>
                  </a:lnTo>
                  <a:lnTo>
                    <a:pt x="16255" y="169173"/>
                  </a:lnTo>
                  <a:lnTo>
                    <a:pt x="35475" y="128693"/>
                  </a:lnTo>
                  <a:lnTo>
                    <a:pt x="61110" y="92427"/>
                  </a:lnTo>
                  <a:lnTo>
                    <a:pt x="92427" y="61110"/>
                  </a:lnTo>
                  <a:lnTo>
                    <a:pt x="128693" y="35475"/>
                  </a:lnTo>
                  <a:lnTo>
                    <a:pt x="169173" y="16255"/>
                  </a:lnTo>
                  <a:lnTo>
                    <a:pt x="213134" y="4186"/>
                  </a:lnTo>
                  <a:lnTo>
                    <a:pt x="259842" y="0"/>
                  </a:lnTo>
                  <a:lnTo>
                    <a:pt x="306549" y="4186"/>
                  </a:lnTo>
                  <a:lnTo>
                    <a:pt x="350510" y="16255"/>
                  </a:lnTo>
                  <a:lnTo>
                    <a:pt x="390990" y="35475"/>
                  </a:lnTo>
                  <a:lnTo>
                    <a:pt x="427256" y="61110"/>
                  </a:lnTo>
                  <a:lnTo>
                    <a:pt x="458573" y="92427"/>
                  </a:lnTo>
                  <a:lnTo>
                    <a:pt x="484208" y="128693"/>
                  </a:lnTo>
                  <a:lnTo>
                    <a:pt x="503428" y="169173"/>
                  </a:lnTo>
                  <a:lnTo>
                    <a:pt x="515497" y="213134"/>
                  </a:lnTo>
                  <a:lnTo>
                    <a:pt x="519684" y="259841"/>
                  </a:lnTo>
                  <a:lnTo>
                    <a:pt x="515497" y="306549"/>
                  </a:lnTo>
                  <a:lnTo>
                    <a:pt x="503428" y="350510"/>
                  </a:lnTo>
                  <a:lnTo>
                    <a:pt x="484208" y="390990"/>
                  </a:lnTo>
                  <a:lnTo>
                    <a:pt x="458573" y="427256"/>
                  </a:lnTo>
                  <a:lnTo>
                    <a:pt x="427256" y="458573"/>
                  </a:lnTo>
                  <a:lnTo>
                    <a:pt x="390990" y="484208"/>
                  </a:lnTo>
                  <a:lnTo>
                    <a:pt x="350510" y="503427"/>
                  </a:lnTo>
                  <a:lnTo>
                    <a:pt x="306549" y="515497"/>
                  </a:lnTo>
                  <a:lnTo>
                    <a:pt x="259842" y="519683"/>
                  </a:lnTo>
                  <a:lnTo>
                    <a:pt x="213134" y="515497"/>
                  </a:lnTo>
                  <a:lnTo>
                    <a:pt x="169173" y="503427"/>
                  </a:lnTo>
                  <a:lnTo>
                    <a:pt x="128693" y="484208"/>
                  </a:lnTo>
                  <a:lnTo>
                    <a:pt x="92427" y="458573"/>
                  </a:lnTo>
                  <a:lnTo>
                    <a:pt x="61110" y="427256"/>
                  </a:lnTo>
                  <a:lnTo>
                    <a:pt x="35475" y="390990"/>
                  </a:lnTo>
                  <a:lnTo>
                    <a:pt x="16256" y="350510"/>
                  </a:lnTo>
                  <a:lnTo>
                    <a:pt x="4186" y="306549"/>
                  </a:lnTo>
                  <a:lnTo>
                    <a:pt x="0" y="259841"/>
                  </a:lnTo>
                  <a:close/>
                </a:path>
              </a:pathLst>
            </a:custGeom>
            <a:ln w="63500">
              <a:solidFill>
                <a:srgbClr val="A4DA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833048" y="1398200"/>
            <a:ext cx="1162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0" dirty="0">
                <a:solidFill>
                  <a:srgbClr val="1FA1FF"/>
                </a:solidFill>
                <a:latin typeface="Calibri"/>
                <a:cs typeface="Calibri"/>
              </a:rPr>
              <a:t>1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159763" y="2686811"/>
            <a:ext cx="1300480" cy="1300480"/>
            <a:chOff x="1159763" y="2686811"/>
            <a:chExt cx="1300480" cy="1300480"/>
          </a:xfrm>
        </p:grpSpPr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9763" y="2686811"/>
              <a:ext cx="1299971" cy="129997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9972" y="2817876"/>
              <a:ext cx="1019555" cy="108965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630680" y="2996183"/>
              <a:ext cx="520065" cy="520065"/>
            </a:xfrm>
            <a:custGeom>
              <a:avLst/>
              <a:gdLst/>
              <a:ahLst/>
              <a:cxnLst/>
              <a:rect l="l" t="t" r="r" b="b"/>
              <a:pathLst>
                <a:path w="520064" h="520064">
                  <a:moveTo>
                    <a:pt x="259842" y="0"/>
                  </a:moveTo>
                  <a:lnTo>
                    <a:pt x="213134" y="4186"/>
                  </a:lnTo>
                  <a:lnTo>
                    <a:pt x="169173" y="16255"/>
                  </a:lnTo>
                  <a:lnTo>
                    <a:pt x="128693" y="35475"/>
                  </a:lnTo>
                  <a:lnTo>
                    <a:pt x="92427" y="61110"/>
                  </a:lnTo>
                  <a:lnTo>
                    <a:pt x="61110" y="92427"/>
                  </a:lnTo>
                  <a:lnTo>
                    <a:pt x="35475" y="128693"/>
                  </a:lnTo>
                  <a:lnTo>
                    <a:pt x="16255" y="169173"/>
                  </a:lnTo>
                  <a:lnTo>
                    <a:pt x="4186" y="213134"/>
                  </a:lnTo>
                  <a:lnTo>
                    <a:pt x="0" y="259841"/>
                  </a:lnTo>
                  <a:lnTo>
                    <a:pt x="4186" y="306549"/>
                  </a:lnTo>
                  <a:lnTo>
                    <a:pt x="16256" y="350510"/>
                  </a:lnTo>
                  <a:lnTo>
                    <a:pt x="35475" y="390990"/>
                  </a:lnTo>
                  <a:lnTo>
                    <a:pt x="61110" y="427256"/>
                  </a:lnTo>
                  <a:lnTo>
                    <a:pt x="92427" y="458573"/>
                  </a:lnTo>
                  <a:lnTo>
                    <a:pt x="128693" y="484208"/>
                  </a:lnTo>
                  <a:lnTo>
                    <a:pt x="169173" y="503427"/>
                  </a:lnTo>
                  <a:lnTo>
                    <a:pt x="213134" y="515497"/>
                  </a:lnTo>
                  <a:lnTo>
                    <a:pt x="259842" y="519683"/>
                  </a:lnTo>
                  <a:lnTo>
                    <a:pt x="306549" y="515497"/>
                  </a:lnTo>
                  <a:lnTo>
                    <a:pt x="350510" y="503427"/>
                  </a:lnTo>
                  <a:lnTo>
                    <a:pt x="390990" y="484208"/>
                  </a:lnTo>
                  <a:lnTo>
                    <a:pt x="427256" y="458573"/>
                  </a:lnTo>
                  <a:lnTo>
                    <a:pt x="458573" y="427256"/>
                  </a:lnTo>
                  <a:lnTo>
                    <a:pt x="484208" y="390990"/>
                  </a:lnTo>
                  <a:lnTo>
                    <a:pt x="503428" y="350510"/>
                  </a:lnTo>
                  <a:lnTo>
                    <a:pt x="515497" y="306549"/>
                  </a:lnTo>
                  <a:lnTo>
                    <a:pt x="519684" y="259841"/>
                  </a:lnTo>
                  <a:lnTo>
                    <a:pt x="515497" y="213134"/>
                  </a:lnTo>
                  <a:lnTo>
                    <a:pt x="503428" y="169173"/>
                  </a:lnTo>
                  <a:lnTo>
                    <a:pt x="484208" y="128693"/>
                  </a:lnTo>
                  <a:lnTo>
                    <a:pt x="458573" y="92427"/>
                  </a:lnTo>
                  <a:lnTo>
                    <a:pt x="427256" y="61110"/>
                  </a:lnTo>
                  <a:lnTo>
                    <a:pt x="390990" y="35475"/>
                  </a:lnTo>
                  <a:lnTo>
                    <a:pt x="350510" y="16255"/>
                  </a:lnTo>
                  <a:lnTo>
                    <a:pt x="306549" y="4186"/>
                  </a:lnTo>
                  <a:lnTo>
                    <a:pt x="259842" y="0"/>
                  </a:lnTo>
                  <a:close/>
                </a:path>
              </a:pathLst>
            </a:custGeom>
            <a:solidFill>
              <a:srgbClr val="1620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630680" y="2996183"/>
              <a:ext cx="520065" cy="520065"/>
            </a:xfrm>
            <a:custGeom>
              <a:avLst/>
              <a:gdLst/>
              <a:ahLst/>
              <a:cxnLst/>
              <a:rect l="l" t="t" r="r" b="b"/>
              <a:pathLst>
                <a:path w="520064" h="520064">
                  <a:moveTo>
                    <a:pt x="0" y="259841"/>
                  </a:moveTo>
                  <a:lnTo>
                    <a:pt x="4186" y="213134"/>
                  </a:lnTo>
                  <a:lnTo>
                    <a:pt x="16255" y="169173"/>
                  </a:lnTo>
                  <a:lnTo>
                    <a:pt x="35475" y="128693"/>
                  </a:lnTo>
                  <a:lnTo>
                    <a:pt x="61110" y="92427"/>
                  </a:lnTo>
                  <a:lnTo>
                    <a:pt x="92427" y="61110"/>
                  </a:lnTo>
                  <a:lnTo>
                    <a:pt x="128693" y="35475"/>
                  </a:lnTo>
                  <a:lnTo>
                    <a:pt x="169173" y="16255"/>
                  </a:lnTo>
                  <a:lnTo>
                    <a:pt x="213134" y="4186"/>
                  </a:lnTo>
                  <a:lnTo>
                    <a:pt x="259842" y="0"/>
                  </a:lnTo>
                  <a:lnTo>
                    <a:pt x="306549" y="4186"/>
                  </a:lnTo>
                  <a:lnTo>
                    <a:pt x="350510" y="16255"/>
                  </a:lnTo>
                  <a:lnTo>
                    <a:pt x="390990" y="35475"/>
                  </a:lnTo>
                  <a:lnTo>
                    <a:pt x="427256" y="61110"/>
                  </a:lnTo>
                  <a:lnTo>
                    <a:pt x="458573" y="92427"/>
                  </a:lnTo>
                  <a:lnTo>
                    <a:pt x="484208" y="128693"/>
                  </a:lnTo>
                  <a:lnTo>
                    <a:pt x="503428" y="169173"/>
                  </a:lnTo>
                  <a:lnTo>
                    <a:pt x="515497" y="213134"/>
                  </a:lnTo>
                  <a:lnTo>
                    <a:pt x="519684" y="259841"/>
                  </a:lnTo>
                  <a:lnTo>
                    <a:pt x="515497" y="306549"/>
                  </a:lnTo>
                  <a:lnTo>
                    <a:pt x="503428" y="350510"/>
                  </a:lnTo>
                  <a:lnTo>
                    <a:pt x="484208" y="390990"/>
                  </a:lnTo>
                  <a:lnTo>
                    <a:pt x="458573" y="427256"/>
                  </a:lnTo>
                  <a:lnTo>
                    <a:pt x="427256" y="458573"/>
                  </a:lnTo>
                  <a:lnTo>
                    <a:pt x="390990" y="484208"/>
                  </a:lnTo>
                  <a:lnTo>
                    <a:pt x="350510" y="503427"/>
                  </a:lnTo>
                  <a:lnTo>
                    <a:pt x="306549" y="515497"/>
                  </a:lnTo>
                  <a:lnTo>
                    <a:pt x="259842" y="519683"/>
                  </a:lnTo>
                  <a:lnTo>
                    <a:pt x="213134" y="515497"/>
                  </a:lnTo>
                  <a:lnTo>
                    <a:pt x="169173" y="503427"/>
                  </a:lnTo>
                  <a:lnTo>
                    <a:pt x="128693" y="484208"/>
                  </a:lnTo>
                  <a:lnTo>
                    <a:pt x="92427" y="458573"/>
                  </a:lnTo>
                  <a:lnTo>
                    <a:pt x="61110" y="427256"/>
                  </a:lnTo>
                  <a:lnTo>
                    <a:pt x="35475" y="390990"/>
                  </a:lnTo>
                  <a:lnTo>
                    <a:pt x="16256" y="350510"/>
                  </a:lnTo>
                  <a:lnTo>
                    <a:pt x="4186" y="306549"/>
                  </a:lnTo>
                  <a:lnTo>
                    <a:pt x="0" y="259841"/>
                  </a:lnTo>
                  <a:close/>
                </a:path>
              </a:pathLst>
            </a:custGeom>
            <a:ln w="63500">
              <a:solidFill>
                <a:srgbClr val="A4DA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833048" y="3124095"/>
            <a:ext cx="1162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135380" y="4323600"/>
            <a:ext cx="1301750" cy="1301750"/>
            <a:chOff x="1135380" y="4323600"/>
            <a:chExt cx="1301750" cy="1301750"/>
          </a:xfrm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5380" y="4323600"/>
              <a:ext cx="1301495" cy="130148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77112" y="4456176"/>
              <a:ext cx="1019555" cy="108965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606295" y="4632960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5" h="521335">
                  <a:moveTo>
                    <a:pt x="260604" y="0"/>
                  </a:moveTo>
                  <a:lnTo>
                    <a:pt x="213759" y="4198"/>
                  </a:lnTo>
                  <a:lnTo>
                    <a:pt x="169670" y="16303"/>
                  </a:lnTo>
                  <a:lnTo>
                    <a:pt x="129071" y="35579"/>
                  </a:lnTo>
                  <a:lnTo>
                    <a:pt x="92699" y="61290"/>
                  </a:lnTo>
                  <a:lnTo>
                    <a:pt x="61290" y="92699"/>
                  </a:lnTo>
                  <a:lnTo>
                    <a:pt x="35579" y="129071"/>
                  </a:lnTo>
                  <a:lnTo>
                    <a:pt x="16303" y="169670"/>
                  </a:lnTo>
                  <a:lnTo>
                    <a:pt x="4198" y="213759"/>
                  </a:lnTo>
                  <a:lnTo>
                    <a:pt x="0" y="260604"/>
                  </a:lnTo>
                  <a:lnTo>
                    <a:pt x="4198" y="307448"/>
                  </a:lnTo>
                  <a:lnTo>
                    <a:pt x="16303" y="351537"/>
                  </a:lnTo>
                  <a:lnTo>
                    <a:pt x="35579" y="392136"/>
                  </a:lnTo>
                  <a:lnTo>
                    <a:pt x="61290" y="428508"/>
                  </a:lnTo>
                  <a:lnTo>
                    <a:pt x="92699" y="459917"/>
                  </a:lnTo>
                  <a:lnTo>
                    <a:pt x="129071" y="485628"/>
                  </a:lnTo>
                  <a:lnTo>
                    <a:pt x="169670" y="504904"/>
                  </a:lnTo>
                  <a:lnTo>
                    <a:pt x="213759" y="517009"/>
                  </a:lnTo>
                  <a:lnTo>
                    <a:pt x="260604" y="521208"/>
                  </a:lnTo>
                  <a:lnTo>
                    <a:pt x="307448" y="517009"/>
                  </a:lnTo>
                  <a:lnTo>
                    <a:pt x="351537" y="504904"/>
                  </a:lnTo>
                  <a:lnTo>
                    <a:pt x="392136" y="485628"/>
                  </a:lnTo>
                  <a:lnTo>
                    <a:pt x="428508" y="459917"/>
                  </a:lnTo>
                  <a:lnTo>
                    <a:pt x="459917" y="428508"/>
                  </a:lnTo>
                  <a:lnTo>
                    <a:pt x="485628" y="392136"/>
                  </a:lnTo>
                  <a:lnTo>
                    <a:pt x="504904" y="351537"/>
                  </a:lnTo>
                  <a:lnTo>
                    <a:pt x="517009" y="307448"/>
                  </a:lnTo>
                  <a:lnTo>
                    <a:pt x="521208" y="260604"/>
                  </a:lnTo>
                  <a:lnTo>
                    <a:pt x="517009" y="213759"/>
                  </a:lnTo>
                  <a:lnTo>
                    <a:pt x="504904" y="169670"/>
                  </a:lnTo>
                  <a:lnTo>
                    <a:pt x="485628" y="129071"/>
                  </a:lnTo>
                  <a:lnTo>
                    <a:pt x="459917" y="92699"/>
                  </a:lnTo>
                  <a:lnTo>
                    <a:pt x="428508" y="61290"/>
                  </a:lnTo>
                  <a:lnTo>
                    <a:pt x="392136" y="35579"/>
                  </a:lnTo>
                  <a:lnTo>
                    <a:pt x="351537" y="16303"/>
                  </a:lnTo>
                  <a:lnTo>
                    <a:pt x="307448" y="4198"/>
                  </a:lnTo>
                  <a:lnTo>
                    <a:pt x="260604" y="0"/>
                  </a:lnTo>
                  <a:close/>
                </a:path>
              </a:pathLst>
            </a:custGeom>
            <a:solidFill>
              <a:srgbClr val="1620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606295" y="4632960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5" h="521335">
                  <a:moveTo>
                    <a:pt x="0" y="260604"/>
                  </a:moveTo>
                  <a:lnTo>
                    <a:pt x="4198" y="213759"/>
                  </a:lnTo>
                  <a:lnTo>
                    <a:pt x="16303" y="169670"/>
                  </a:lnTo>
                  <a:lnTo>
                    <a:pt x="35579" y="129071"/>
                  </a:lnTo>
                  <a:lnTo>
                    <a:pt x="61290" y="92699"/>
                  </a:lnTo>
                  <a:lnTo>
                    <a:pt x="92699" y="61290"/>
                  </a:lnTo>
                  <a:lnTo>
                    <a:pt x="129071" y="35579"/>
                  </a:lnTo>
                  <a:lnTo>
                    <a:pt x="169670" y="16303"/>
                  </a:lnTo>
                  <a:lnTo>
                    <a:pt x="213759" y="4198"/>
                  </a:lnTo>
                  <a:lnTo>
                    <a:pt x="260604" y="0"/>
                  </a:lnTo>
                  <a:lnTo>
                    <a:pt x="307448" y="4198"/>
                  </a:lnTo>
                  <a:lnTo>
                    <a:pt x="351537" y="16303"/>
                  </a:lnTo>
                  <a:lnTo>
                    <a:pt x="392136" y="35579"/>
                  </a:lnTo>
                  <a:lnTo>
                    <a:pt x="428508" y="61290"/>
                  </a:lnTo>
                  <a:lnTo>
                    <a:pt x="459917" y="92699"/>
                  </a:lnTo>
                  <a:lnTo>
                    <a:pt x="485628" y="129071"/>
                  </a:lnTo>
                  <a:lnTo>
                    <a:pt x="504904" y="169670"/>
                  </a:lnTo>
                  <a:lnTo>
                    <a:pt x="517009" y="213759"/>
                  </a:lnTo>
                  <a:lnTo>
                    <a:pt x="521208" y="260604"/>
                  </a:lnTo>
                  <a:lnTo>
                    <a:pt x="517009" y="307448"/>
                  </a:lnTo>
                  <a:lnTo>
                    <a:pt x="504904" y="351537"/>
                  </a:lnTo>
                  <a:lnTo>
                    <a:pt x="485628" y="392136"/>
                  </a:lnTo>
                  <a:lnTo>
                    <a:pt x="459917" y="428508"/>
                  </a:lnTo>
                  <a:lnTo>
                    <a:pt x="428508" y="459917"/>
                  </a:lnTo>
                  <a:lnTo>
                    <a:pt x="392136" y="485628"/>
                  </a:lnTo>
                  <a:lnTo>
                    <a:pt x="351537" y="504904"/>
                  </a:lnTo>
                  <a:lnTo>
                    <a:pt x="307448" y="517009"/>
                  </a:lnTo>
                  <a:lnTo>
                    <a:pt x="260604" y="521208"/>
                  </a:lnTo>
                  <a:lnTo>
                    <a:pt x="213759" y="517009"/>
                  </a:lnTo>
                  <a:lnTo>
                    <a:pt x="169670" y="504904"/>
                  </a:lnTo>
                  <a:lnTo>
                    <a:pt x="129071" y="485628"/>
                  </a:lnTo>
                  <a:lnTo>
                    <a:pt x="92699" y="459917"/>
                  </a:lnTo>
                  <a:lnTo>
                    <a:pt x="61290" y="428508"/>
                  </a:lnTo>
                  <a:lnTo>
                    <a:pt x="35579" y="392136"/>
                  </a:lnTo>
                  <a:lnTo>
                    <a:pt x="16303" y="351537"/>
                  </a:lnTo>
                  <a:lnTo>
                    <a:pt x="4198" y="307448"/>
                  </a:lnTo>
                  <a:lnTo>
                    <a:pt x="0" y="260604"/>
                  </a:lnTo>
                  <a:close/>
                </a:path>
              </a:pathLst>
            </a:custGeom>
            <a:ln w="63500">
              <a:solidFill>
                <a:srgbClr val="A4DA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809400" y="4761721"/>
            <a:ext cx="1162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1FA1FF"/>
                </a:solidFill>
                <a:latin typeface="Calibri"/>
                <a:cs typeface="Calibri"/>
              </a:rPr>
              <a:t>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52877" y="1319729"/>
            <a:ext cx="74148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80" dirty="0">
                <a:solidFill>
                  <a:srgbClr val="FFFFFF"/>
                </a:solidFill>
                <a:latin typeface="Trebuchet MS"/>
                <a:cs typeface="Trebuchet MS"/>
              </a:rPr>
              <a:t>KİDR</a:t>
            </a:r>
            <a:r>
              <a:rPr sz="1400" spc="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yazımında</a:t>
            </a:r>
            <a:r>
              <a:rPr sz="1400" spc="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gerekli</a:t>
            </a:r>
            <a:r>
              <a:rPr sz="1400" spc="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bilginin</a:t>
            </a:r>
            <a:r>
              <a:rPr sz="1400" spc="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aktarılması</a:t>
            </a:r>
            <a:r>
              <a:rPr sz="1400" spc="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sayfa</a:t>
            </a:r>
            <a:r>
              <a:rPr sz="1400" spc="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çokluğu</a:t>
            </a:r>
            <a:r>
              <a:rPr sz="1400" spc="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Trebuchet MS"/>
                <a:cs typeface="Trebuchet MS"/>
              </a:rPr>
              <a:t>ile</a:t>
            </a:r>
            <a:r>
              <a:rPr sz="1400" spc="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Trebuchet MS"/>
                <a:cs typeface="Trebuchet MS"/>
              </a:rPr>
              <a:t>değil,</a:t>
            </a:r>
            <a:r>
              <a:rPr sz="1400" spc="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açık</a:t>
            </a:r>
            <a:r>
              <a:rPr sz="1400" spc="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ve</a:t>
            </a:r>
            <a:r>
              <a:rPr sz="1400" spc="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anlaşılır</a:t>
            </a:r>
            <a:r>
              <a:rPr sz="1400" spc="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kanıtlar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632037" y="1553413"/>
            <a:ext cx="1457325" cy="212090"/>
          </a:xfrm>
          <a:prstGeom prst="rect">
            <a:avLst/>
          </a:prstGeom>
          <a:solidFill>
            <a:srgbClr val="29ADF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25"/>
              </a:lnSpc>
            </a:pPr>
            <a:r>
              <a:rPr sz="1400" spc="70" dirty="0">
                <a:solidFill>
                  <a:srgbClr val="162044"/>
                </a:solidFill>
                <a:latin typeface="Times New Roman"/>
                <a:cs typeface="Times New Roman"/>
              </a:rPr>
              <a:t>en</a:t>
            </a:r>
            <a:r>
              <a:rPr sz="1400" spc="254" dirty="0">
                <a:solidFill>
                  <a:srgbClr val="162044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162044"/>
                </a:solidFill>
                <a:latin typeface="Times New Roman"/>
                <a:cs typeface="Times New Roman"/>
              </a:rPr>
              <a:t>fazla</a:t>
            </a:r>
            <a:r>
              <a:rPr sz="1400" spc="260" dirty="0">
                <a:solidFill>
                  <a:srgbClr val="162044"/>
                </a:solidFill>
                <a:latin typeface="Times New Roman"/>
                <a:cs typeface="Times New Roman"/>
              </a:rPr>
              <a:t> </a:t>
            </a:r>
            <a:r>
              <a:rPr sz="1400" spc="80" dirty="0">
                <a:solidFill>
                  <a:srgbClr val="162044"/>
                </a:solidFill>
                <a:latin typeface="Times New Roman"/>
                <a:cs typeface="Times New Roman"/>
              </a:rPr>
              <a:t>80</a:t>
            </a:r>
            <a:r>
              <a:rPr sz="1400" spc="285" dirty="0">
                <a:solidFill>
                  <a:srgbClr val="162044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162044"/>
                </a:solidFill>
                <a:latin typeface="Times New Roman"/>
                <a:cs typeface="Times New Roman"/>
              </a:rPr>
              <a:t>s</a:t>
            </a:r>
            <a:r>
              <a:rPr sz="1400" spc="-145" dirty="0">
                <a:solidFill>
                  <a:srgbClr val="162044"/>
                </a:solidFill>
                <a:latin typeface="Times New Roman"/>
                <a:cs typeface="Times New Roman"/>
              </a:rPr>
              <a:t> </a:t>
            </a:r>
            <a:r>
              <a:rPr sz="1400" spc="30" dirty="0">
                <a:solidFill>
                  <a:srgbClr val="162044"/>
                </a:solidFill>
                <a:latin typeface="Times New Roman"/>
                <a:cs typeface="Times New Roman"/>
              </a:rPr>
              <a:t>ayfa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652521" y="1533163"/>
            <a:ext cx="594169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spc="-20" dirty="0">
                <a:solidFill>
                  <a:srgbClr val="FFFFFF"/>
                </a:solidFill>
                <a:latin typeface="Trebuchet MS"/>
                <a:cs typeface="Trebuchet MS"/>
              </a:rPr>
              <a:t>ile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 öz bir</a:t>
            </a:r>
            <a:r>
              <a:rPr sz="14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şekilde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ifade</a:t>
            </a:r>
            <a:r>
              <a:rPr sz="14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edilmesi beklenmektedir.</a:t>
            </a:r>
            <a:r>
              <a:rPr sz="14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100" dirty="0">
                <a:solidFill>
                  <a:srgbClr val="FFFFFF"/>
                </a:solidFill>
                <a:latin typeface="Trebuchet MS"/>
                <a:cs typeface="Trebuchet MS"/>
              </a:rPr>
              <a:t>Bu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 nedenle,</a:t>
            </a:r>
            <a:r>
              <a:rPr sz="14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80" dirty="0">
                <a:solidFill>
                  <a:srgbClr val="FFFFFF"/>
                </a:solidFill>
                <a:latin typeface="Trebuchet MS"/>
                <a:cs typeface="Trebuchet MS"/>
              </a:rPr>
              <a:t>KİDR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metni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olacak</a:t>
            </a:r>
            <a:r>
              <a:rPr sz="1400" spc="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şekilde</a:t>
            </a:r>
            <a:r>
              <a:rPr sz="1400" spc="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planlanmalıdır.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686145" y="3042780"/>
            <a:ext cx="843280" cy="212090"/>
          </a:xfrm>
          <a:prstGeom prst="rect">
            <a:avLst/>
          </a:prstGeom>
          <a:solidFill>
            <a:srgbClr val="29ADF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25"/>
              </a:lnSpc>
            </a:pPr>
            <a:r>
              <a:rPr sz="1400" dirty="0">
                <a:solidFill>
                  <a:srgbClr val="162044"/>
                </a:solidFill>
                <a:latin typeface="Trebuchet MS"/>
                <a:cs typeface="Trebuchet MS"/>
              </a:rPr>
              <a:t>kısa</a:t>
            </a:r>
            <a:r>
              <a:rPr sz="1400" spc="45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162044"/>
                </a:solidFill>
                <a:latin typeface="Trebuchet MS"/>
                <a:cs typeface="Trebuchet MS"/>
              </a:rPr>
              <a:t>ve</a:t>
            </a:r>
            <a:r>
              <a:rPr sz="1400" spc="25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1400" spc="-25" dirty="0">
                <a:solidFill>
                  <a:srgbClr val="162044"/>
                </a:solidFill>
                <a:latin typeface="Trebuchet MS"/>
                <a:cs typeface="Trebuchet MS"/>
              </a:rPr>
              <a:t>öz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516455" y="3022466"/>
            <a:ext cx="354711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30" dirty="0">
                <a:solidFill>
                  <a:srgbClr val="FFFFFF"/>
                </a:solidFill>
                <a:latin typeface="Trebuchet MS"/>
                <a:cs typeface="Trebuchet MS"/>
              </a:rPr>
              <a:t>olmalıdır.</a:t>
            </a:r>
            <a:r>
              <a:rPr sz="1400" spc="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Kurulan</a:t>
            </a:r>
            <a:r>
              <a:rPr sz="1400" spc="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cümlelerde</a:t>
            </a:r>
            <a:r>
              <a:rPr sz="1400" spc="65" dirty="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akademik</a:t>
            </a:r>
            <a:r>
              <a:rPr sz="1400" spc="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Trebuchet MS"/>
                <a:cs typeface="Trebuchet MS"/>
              </a:rPr>
              <a:t>ve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652877" y="3022466"/>
            <a:ext cx="295973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spc="80" dirty="0">
                <a:solidFill>
                  <a:srgbClr val="FFFFFF"/>
                </a:solidFill>
                <a:latin typeface="Trebuchet MS"/>
                <a:cs typeface="Trebuchet MS"/>
              </a:rPr>
              <a:t>KİDR</a:t>
            </a:r>
            <a:r>
              <a:rPr sz="1400" spc="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yazımında</a:t>
            </a:r>
            <a:r>
              <a:rPr sz="1400" spc="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kullanılan</a:t>
            </a:r>
            <a:r>
              <a:rPr sz="1400" spc="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metin</a:t>
            </a:r>
            <a:r>
              <a:rPr sz="1400" spc="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Trebuchet MS"/>
                <a:cs typeface="Trebuchet MS"/>
              </a:rPr>
              <a:t>dili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nesnel</a:t>
            </a:r>
            <a:r>
              <a:rPr sz="14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bir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anlatım</a:t>
            </a:r>
            <a:r>
              <a:rPr sz="14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Trebuchet MS"/>
                <a:cs typeface="Trebuchet MS"/>
              </a:rPr>
              <a:t>dili</a:t>
            </a:r>
            <a:r>
              <a:rPr sz="1400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kullanılmalıdır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669556" y="4484122"/>
            <a:ext cx="25869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48410" algn="l"/>
                <a:tab pos="2049780" algn="l"/>
              </a:tabLst>
            </a:pP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Okuyucuların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bilgilere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hızlıca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383939" y="4484122"/>
            <a:ext cx="48621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08075" algn="l"/>
                <a:tab pos="1972310" algn="l"/>
                <a:tab pos="2671445" algn="l"/>
                <a:tab pos="3562985" algn="l"/>
                <a:tab pos="4431665" algn="l"/>
              </a:tabLst>
            </a:pPr>
            <a:r>
              <a:rPr sz="1400" spc="40" dirty="0">
                <a:solidFill>
                  <a:srgbClr val="FFFFFF"/>
                </a:solidFill>
                <a:latin typeface="Trebuchet MS"/>
                <a:cs typeface="Trebuchet MS"/>
              </a:rPr>
              <a:t>ulaşmasına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yardımcı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olması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amacıyla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ölçüt/alt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ölçüt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669378" y="4697557"/>
            <a:ext cx="22529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açıklamalarında,</a:t>
            </a:r>
            <a:r>
              <a:rPr sz="1400" spc="55" dirty="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gerekirse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020068" y="4717808"/>
            <a:ext cx="3721735" cy="212090"/>
          </a:xfrm>
          <a:prstGeom prst="rect">
            <a:avLst/>
          </a:prstGeom>
          <a:solidFill>
            <a:srgbClr val="29ADF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25"/>
              </a:lnSpc>
            </a:pPr>
            <a:r>
              <a:rPr sz="1400" dirty="0">
                <a:solidFill>
                  <a:srgbClr val="162044"/>
                </a:solidFill>
                <a:latin typeface="Trebuchet MS"/>
                <a:cs typeface="Trebuchet MS"/>
              </a:rPr>
              <a:t>raporun</a:t>
            </a:r>
            <a:r>
              <a:rPr sz="1400" spc="480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162044"/>
                </a:solidFill>
                <a:latin typeface="Trebuchet MS"/>
                <a:cs typeface="Trebuchet MS"/>
              </a:rPr>
              <a:t>ilgili</a:t>
            </a:r>
            <a:r>
              <a:rPr sz="1400" spc="35" dirty="0">
                <a:solidFill>
                  <a:srgbClr val="162044"/>
                </a:solidFill>
                <a:latin typeface="Trebuchet MS"/>
                <a:cs typeface="Trebuchet MS"/>
              </a:rPr>
              <a:t>  </a:t>
            </a:r>
            <a:r>
              <a:rPr sz="1400" dirty="0">
                <a:solidFill>
                  <a:srgbClr val="162044"/>
                </a:solidFill>
                <a:latin typeface="Trebuchet MS"/>
                <a:cs typeface="Trebuchet MS"/>
              </a:rPr>
              <a:t>bölümlerine</a:t>
            </a:r>
            <a:r>
              <a:rPr sz="1400" spc="490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1400" spc="50" dirty="0">
                <a:solidFill>
                  <a:srgbClr val="162044"/>
                </a:solidFill>
                <a:latin typeface="Trebuchet MS"/>
                <a:cs typeface="Trebuchet MS"/>
              </a:rPr>
              <a:t>vurgu</a:t>
            </a:r>
            <a:r>
              <a:rPr sz="1400" spc="484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162044"/>
                </a:solidFill>
                <a:latin typeface="Trebuchet MS"/>
                <a:cs typeface="Trebuchet MS"/>
              </a:rPr>
              <a:t>yapılmalı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728997" y="4697557"/>
            <a:ext cx="15138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veya</a:t>
            </a:r>
            <a:r>
              <a:rPr sz="1400" spc="3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belirli</a:t>
            </a:r>
            <a:r>
              <a:rPr sz="1400" spc="3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Trebuchet MS"/>
                <a:cs typeface="Trebuchet MS"/>
              </a:rPr>
              <a:t>sayfa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669734" y="4910991"/>
            <a:ext cx="322326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10" dirty="0">
                <a:solidFill>
                  <a:srgbClr val="FFFFFF"/>
                </a:solidFill>
                <a:latin typeface="Trebuchet MS"/>
                <a:cs typeface="Trebuchet MS"/>
              </a:rPr>
              <a:t>numaralarına</a:t>
            </a:r>
            <a:r>
              <a:rPr sz="1400" spc="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10" dirty="0">
                <a:solidFill>
                  <a:srgbClr val="FFFFFF"/>
                </a:solidFill>
                <a:latin typeface="Trebuchet MS"/>
                <a:cs typeface="Trebuchet MS"/>
              </a:rPr>
              <a:t>yönlendirme</a:t>
            </a:r>
            <a:r>
              <a:rPr sz="1400" spc="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yapılmalıdır.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3471927" y="278009"/>
            <a:ext cx="579374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35" dirty="0">
                <a:solidFill>
                  <a:srgbClr val="FFFFFF"/>
                </a:solidFill>
              </a:rPr>
              <a:t>KİDR </a:t>
            </a:r>
            <a:r>
              <a:rPr spc="-90" dirty="0">
                <a:solidFill>
                  <a:srgbClr val="FFFFFF"/>
                </a:solidFill>
              </a:rPr>
              <a:t>Yazımı</a:t>
            </a:r>
            <a:r>
              <a:rPr spc="-235" dirty="0">
                <a:solidFill>
                  <a:srgbClr val="FFFFFF"/>
                </a:solidFill>
              </a:rPr>
              <a:t> </a:t>
            </a:r>
            <a:r>
              <a:rPr spc="-125" dirty="0">
                <a:solidFill>
                  <a:srgbClr val="FFFFFF"/>
                </a:solidFill>
              </a:rPr>
              <a:t>Genel</a:t>
            </a:r>
            <a:r>
              <a:rPr spc="-229" dirty="0">
                <a:solidFill>
                  <a:srgbClr val="FFFFFF"/>
                </a:solidFill>
              </a:rPr>
              <a:t> </a:t>
            </a:r>
            <a:r>
              <a:rPr spc="-50" dirty="0">
                <a:solidFill>
                  <a:srgbClr val="FFFFFF"/>
                </a:solidFill>
              </a:rPr>
              <a:t>Beklentiler</a:t>
            </a:r>
          </a:p>
        </p:txBody>
      </p:sp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766570" cy="6858000"/>
          </a:xfrm>
          <a:custGeom>
            <a:avLst/>
            <a:gdLst/>
            <a:ahLst/>
            <a:cxnLst/>
            <a:rect l="l" t="t" r="r" b="b"/>
            <a:pathLst>
              <a:path w="1766570" h="6858000">
                <a:moveTo>
                  <a:pt x="0" y="6858000"/>
                </a:moveTo>
                <a:lnTo>
                  <a:pt x="1766315" y="6858000"/>
                </a:lnTo>
                <a:lnTo>
                  <a:pt x="1766315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16204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159763" y="0"/>
            <a:ext cx="11032490" cy="6858000"/>
            <a:chOff x="1159763" y="0"/>
            <a:chExt cx="11032490" cy="6858000"/>
          </a:xfrm>
        </p:grpSpPr>
        <p:sp>
          <p:nvSpPr>
            <p:cNvPr id="4" name="object 4"/>
            <p:cNvSpPr/>
            <p:nvPr/>
          </p:nvSpPr>
          <p:spPr>
            <a:xfrm>
              <a:off x="1967483" y="0"/>
              <a:ext cx="10224770" cy="6858000"/>
            </a:xfrm>
            <a:custGeom>
              <a:avLst/>
              <a:gdLst/>
              <a:ahLst/>
              <a:cxnLst/>
              <a:rect l="l" t="t" r="r" b="b"/>
              <a:pathLst>
                <a:path w="10224770" h="6858000">
                  <a:moveTo>
                    <a:pt x="0" y="6858000"/>
                  </a:moveTo>
                  <a:lnTo>
                    <a:pt x="10224516" y="6858000"/>
                  </a:lnTo>
                  <a:lnTo>
                    <a:pt x="10224516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1620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66315" y="0"/>
              <a:ext cx="201295" cy="6858000"/>
            </a:xfrm>
            <a:custGeom>
              <a:avLst/>
              <a:gdLst/>
              <a:ahLst/>
              <a:cxnLst/>
              <a:rect l="l" t="t" r="r" b="b"/>
              <a:pathLst>
                <a:path w="201294" h="6858000">
                  <a:moveTo>
                    <a:pt x="0" y="0"/>
                  </a:moveTo>
                  <a:lnTo>
                    <a:pt x="201168" y="0"/>
                  </a:lnTo>
                  <a:lnTo>
                    <a:pt x="20116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66315" y="723900"/>
              <a:ext cx="201295" cy="5410200"/>
            </a:xfrm>
            <a:custGeom>
              <a:avLst/>
              <a:gdLst/>
              <a:ahLst/>
              <a:cxnLst/>
              <a:rect l="l" t="t" r="r" b="b"/>
              <a:pathLst>
                <a:path w="201294" h="5410200">
                  <a:moveTo>
                    <a:pt x="100584" y="0"/>
                  </a:moveTo>
                  <a:lnTo>
                    <a:pt x="61432" y="7904"/>
                  </a:lnTo>
                  <a:lnTo>
                    <a:pt x="29460" y="29460"/>
                  </a:lnTo>
                  <a:lnTo>
                    <a:pt x="7904" y="61432"/>
                  </a:lnTo>
                  <a:lnTo>
                    <a:pt x="0" y="100584"/>
                  </a:lnTo>
                  <a:lnTo>
                    <a:pt x="0" y="5309616"/>
                  </a:lnTo>
                  <a:lnTo>
                    <a:pt x="7904" y="5348767"/>
                  </a:lnTo>
                  <a:lnTo>
                    <a:pt x="29460" y="5380739"/>
                  </a:lnTo>
                  <a:lnTo>
                    <a:pt x="61432" y="5402295"/>
                  </a:lnTo>
                  <a:lnTo>
                    <a:pt x="100584" y="5410200"/>
                  </a:lnTo>
                  <a:lnTo>
                    <a:pt x="139735" y="5402295"/>
                  </a:lnTo>
                  <a:lnTo>
                    <a:pt x="171707" y="5380739"/>
                  </a:lnTo>
                  <a:lnTo>
                    <a:pt x="193263" y="5348767"/>
                  </a:lnTo>
                  <a:lnTo>
                    <a:pt x="201168" y="5309616"/>
                  </a:lnTo>
                  <a:lnTo>
                    <a:pt x="201168" y="100584"/>
                  </a:lnTo>
                  <a:lnTo>
                    <a:pt x="193263" y="61432"/>
                  </a:lnTo>
                  <a:lnTo>
                    <a:pt x="171707" y="29460"/>
                  </a:lnTo>
                  <a:lnTo>
                    <a:pt x="139735" y="7904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1620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66315" y="853438"/>
              <a:ext cx="201295" cy="5151120"/>
            </a:xfrm>
            <a:custGeom>
              <a:avLst/>
              <a:gdLst/>
              <a:ahLst/>
              <a:cxnLst/>
              <a:rect l="l" t="t" r="r" b="b"/>
              <a:pathLst>
                <a:path w="201294" h="5151120">
                  <a:moveTo>
                    <a:pt x="100584" y="0"/>
                  </a:moveTo>
                  <a:lnTo>
                    <a:pt x="61432" y="7904"/>
                  </a:lnTo>
                  <a:lnTo>
                    <a:pt x="29460" y="29460"/>
                  </a:lnTo>
                  <a:lnTo>
                    <a:pt x="7904" y="61432"/>
                  </a:lnTo>
                  <a:lnTo>
                    <a:pt x="0" y="100584"/>
                  </a:lnTo>
                  <a:lnTo>
                    <a:pt x="0" y="5050536"/>
                  </a:lnTo>
                  <a:lnTo>
                    <a:pt x="7904" y="5089687"/>
                  </a:lnTo>
                  <a:lnTo>
                    <a:pt x="29460" y="5121659"/>
                  </a:lnTo>
                  <a:lnTo>
                    <a:pt x="61432" y="5143215"/>
                  </a:lnTo>
                  <a:lnTo>
                    <a:pt x="100584" y="5151120"/>
                  </a:lnTo>
                  <a:lnTo>
                    <a:pt x="139735" y="5143215"/>
                  </a:lnTo>
                  <a:lnTo>
                    <a:pt x="171707" y="5121659"/>
                  </a:lnTo>
                  <a:lnTo>
                    <a:pt x="193263" y="5089687"/>
                  </a:lnTo>
                  <a:lnTo>
                    <a:pt x="201168" y="5050536"/>
                  </a:lnTo>
                  <a:lnTo>
                    <a:pt x="201168" y="100584"/>
                  </a:lnTo>
                  <a:lnTo>
                    <a:pt x="193263" y="61432"/>
                  </a:lnTo>
                  <a:lnTo>
                    <a:pt x="171707" y="29460"/>
                  </a:lnTo>
                  <a:lnTo>
                    <a:pt x="139735" y="7904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A4D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9763" y="960120"/>
              <a:ext cx="1299971" cy="129997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9972" y="1092708"/>
              <a:ext cx="1019555" cy="108965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630680" y="1269491"/>
              <a:ext cx="520065" cy="520065"/>
            </a:xfrm>
            <a:custGeom>
              <a:avLst/>
              <a:gdLst/>
              <a:ahLst/>
              <a:cxnLst/>
              <a:rect l="l" t="t" r="r" b="b"/>
              <a:pathLst>
                <a:path w="520064" h="520064">
                  <a:moveTo>
                    <a:pt x="259842" y="0"/>
                  </a:moveTo>
                  <a:lnTo>
                    <a:pt x="213134" y="4186"/>
                  </a:lnTo>
                  <a:lnTo>
                    <a:pt x="169173" y="16255"/>
                  </a:lnTo>
                  <a:lnTo>
                    <a:pt x="128693" y="35475"/>
                  </a:lnTo>
                  <a:lnTo>
                    <a:pt x="92427" y="61110"/>
                  </a:lnTo>
                  <a:lnTo>
                    <a:pt x="61110" y="92427"/>
                  </a:lnTo>
                  <a:lnTo>
                    <a:pt x="35475" y="128693"/>
                  </a:lnTo>
                  <a:lnTo>
                    <a:pt x="16255" y="169173"/>
                  </a:lnTo>
                  <a:lnTo>
                    <a:pt x="4186" y="213134"/>
                  </a:lnTo>
                  <a:lnTo>
                    <a:pt x="0" y="259841"/>
                  </a:lnTo>
                  <a:lnTo>
                    <a:pt x="4186" y="306549"/>
                  </a:lnTo>
                  <a:lnTo>
                    <a:pt x="16256" y="350510"/>
                  </a:lnTo>
                  <a:lnTo>
                    <a:pt x="35475" y="390990"/>
                  </a:lnTo>
                  <a:lnTo>
                    <a:pt x="61110" y="427256"/>
                  </a:lnTo>
                  <a:lnTo>
                    <a:pt x="92427" y="458573"/>
                  </a:lnTo>
                  <a:lnTo>
                    <a:pt x="128693" y="484208"/>
                  </a:lnTo>
                  <a:lnTo>
                    <a:pt x="169173" y="503427"/>
                  </a:lnTo>
                  <a:lnTo>
                    <a:pt x="213134" y="515497"/>
                  </a:lnTo>
                  <a:lnTo>
                    <a:pt x="259842" y="519683"/>
                  </a:lnTo>
                  <a:lnTo>
                    <a:pt x="306549" y="515497"/>
                  </a:lnTo>
                  <a:lnTo>
                    <a:pt x="350510" y="503427"/>
                  </a:lnTo>
                  <a:lnTo>
                    <a:pt x="390990" y="484208"/>
                  </a:lnTo>
                  <a:lnTo>
                    <a:pt x="427256" y="458573"/>
                  </a:lnTo>
                  <a:lnTo>
                    <a:pt x="458573" y="427256"/>
                  </a:lnTo>
                  <a:lnTo>
                    <a:pt x="484208" y="390990"/>
                  </a:lnTo>
                  <a:lnTo>
                    <a:pt x="503428" y="350510"/>
                  </a:lnTo>
                  <a:lnTo>
                    <a:pt x="515497" y="306549"/>
                  </a:lnTo>
                  <a:lnTo>
                    <a:pt x="519684" y="259841"/>
                  </a:lnTo>
                  <a:lnTo>
                    <a:pt x="515497" y="213134"/>
                  </a:lnTo>
                  <a:lnTo>
                    <a:pt x="503428" y="169173"/>
                  </a:lnTo>
                  <a:lnTo>
                    <a:pt x="484208" y="128693"/>
                  </a:lnTo>
                  <a:lnTo>
                    <a:pt x="458573" y="92427"/>
                  </a:lnTo>
                  <a:lnTo>
                    <a:pt x="427256" y="61110"/>
                  </a:lnTo>
                  <a:lnTo>
                    <a:pt x="390990" y="35475"/>
                  </a:lnTo>
                  <a:lnTo>
                    <a:pt x="350510" y="16255"/>
                  </a:lnTo>
                  <a:lnTo>
                    <a:pt x="306549" y="4186"/>
                  </a:lnTo>
                  <a:lnTo>
                    <a:pt x="259842" y="0"/>
                  </a:lnTo>
                  <a:close/>
                </a:path>
              </a:pathLst>
            </a:custGeom>
            <a:solidFill>
              <a:srgbClr val="1620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30680" y="1269491"/>
              <a:ext cx="520065" cy="520065"/>
            </a:xfrm>
            <a:custGeom>
              <a:avLst/>
              <a:gdLst/>
              <a:ahLst/>
              <a:cxnLst/>
              <a:rect l="l" t="t" r="r" b="b"/>
              <a:pathLst>
                <a:path w="520064" h="520064">
                  <a:moveTo>
                    <a:pt x="0" y="259841"/>
                  </a:moveTo>
                  <a:lnTo>
                    <a:pt x="4186" y="213134"/>
                  </a:lnTo>
                  <a:lnTo>
                    <a:pt x="16255" y="169173"/>
                  </a:lnTo>
                  <a:lnTo>
                    <a:pt x="35475" y="128693"/>
                  </a:lnTo>
                  <a:lnTo>
                    <a:pt x="61110" y="92427"/>
                  </a:lnTo>
                  <a:lnTo>
                    <a:pt x="92427" y="61110"/>
                  </a:lnTo>
                  <a:lnTo>
                    <a:pt x="128693" y="35475"/>
                  </a:lnTo>
                  <a:lnTo>
                    <a:pt x="169173" y="16255"/>
                  </a:lnTo>
                  <a:lnTo>
                    <a:pt x="213134" y="4186"/>
                  </a:lnTo>
                  <a:lnTo>
                    <a:pt x="259842" y="0"/>
                  </a:lnTo>
                  <a:lnTo>
                    <a:pt x="306549" y="4186"/>
                  </a:lnTo>
                  <a:lnTo>
                    <a:pt x="350510" y="16255"/>
                  </a:lnTo>
                  <a:lnTo>
                    <a:pt x="390990" y="35475"/>
                  </a:lnTo>
                  <a:lnTo>
                    <a:pt x="427256" y="61110"/>
                  </a:lnTo>
                  <a:lnTo>
                    <a:pt x="458573" y="92427"/>
                  </a:lnTo>
                  <a:lnTo>
                    <a:pt x="484208" y="128693"/>
                  </a:lnTo>
                  <a:lnTo>
                    <a:pt x="503428" y="169173"/>
                  </a:lnTo>
                  <a:lnTo>
                    <a:pt x="515497" y="213134"/>
                  </a:lnTo>
                  <a:lnTo>
                    <a:pt x="519684" y="259841"/>
                  </a:lnTo>
                  <a:lnTo>
                    <a:pt x="515497" y="306549"/>
                  </a:lnTo>
                  <a:lnTo>
                    <a:pt x="503428" y="350510"/>
                  </a:lnTo>
                  <a:lnTo>
                    <a:pt x="484208" y="390990"/>
                  </a:lnTo>
                  <a:lnTo>
                    <a:pt x="458573" y="427256"/>
                  </a:lnTo>
                  <a:lnTo>
                    <a:pt x="427256" y="458573"/>
                  </a:lnTo>
                  <a:lnTo>
                    <a:pt x="390990" y="484208"/>
                  </a:lnTo>
                  <a:lnTo>
                    <a:pt x="350510" y="503427"/>
                  </a:lnTo>
                  <a:lnTo>
                    <a:pt x="306549" y="515497"/>
                  </a:lnTo>
                  <a:lnTo>
                    <a:pt x="259842" y="519683"/>
                  </a:lnTo>
                  <a:lnTo>
                    <a:pt x="213134" y="515497"/>
                  </a:lnTo>
                  <a:lnTo>
                    <a:pt x="169173" y="503427"/>
                  </a:lnTo>
                  <a:lnTo>
                    <a:pt x="128693" y="484208"/>
                  </a:lnTo>
                  <a:lnTo>
                    <a:pt x="92427" y="458573"/>
                  </a:lnTo>
                  <a:lnTo>
                    <a:pt x="61110" y="427256"/>
                  </a:lnTo>
                  <a:lnTo>
                    <a:pt x="35475" y="390990"/>
                  </a:lnTo>
                  <a:lnTo>
                    <a:pt x="16256" y="350510"/>
                  </a:lnTo>
                  <a:lnTo>
                    <a:pt x="4186" y="306549"/>
                  </a:lnTo>
                  <a:lnTo>
                    <a:pt x="0" y="259841"/>
                  </a:lnTo>
                  <a:close/>
                </a:path>
              </a:pathLst>
            </a:custGeom>
            <a:ln w="63500">
              <a:solidFill>
                <a:srgbClr val="A4DA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833048" y="1398200"/>
            <a:ext cx="1162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0" dirty="0">
                <a:solidFill>
                  <a:srgbClr val="1FA1FF"/>
                </a:solidFill>
                <a:latin typeface="Calibri"/>
                <a:cs typeface="Calibri"/>
              </a:rPr>
              <a:t>5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159763" y="2481084"/>
            <a:ext cx="1300480" cy="1301750"/>
            <a:chOff x="1159763" y="2481084"/>
            <a:chExt cx="1300480" cy="1301750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9763" y="2481084"/>
              <a:ext cx="1299971" cy="130148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99972" y="2613659"/>
              <a:ext cx="1019555" cy="108965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630680" y="2790443"/>
              <a:ext cx="520065" cy="521334"/>
            </a:xfrm>
            <a:custGeom>
              <a:avLst/>
              <a:gdLst/>
              <a:ahLst/>
              <a:cxnLst/>
              <a:rect l="l" t="t" r="r" b="b"/>
              <a:pathLst>
                <a:path w="520064" h="521335">
                  <a:moveTo>
                    <a:pt x="259842" y="0"/>
                  </a:moveTo>
                  <a:lnTo>
                    <a:pt x="213134" y="4198"/>
                  </a:lnTo>
                  <a:lnTo>
                    <a:pt x="169173" y="16303"/>
                  </a:lnTo>
                  <a:lnTo>
                    <a:pt x="128693" y="35579"/>
                  </a:lnTo>
                  <a:lnTo>
                    <a:pt x="92427" y="61290"/>
                  </a:lnTo>
                  <a:lnTo>
                    <a:pt x="61110" y="92699"/>
                  </a:lnTo>
                  <a:lnTo>
                    <a:pt x="35475" y="129071"/>
                  </a:lnTo>
                  <a:lnTo>
                    <a:pt x="16255" y="169670"/>
                  </a:lnTo>
                  <a:lnTo>
                    <a:pt x="4186" y="213759"/>
                  </a:lnTo>
                  <a:lnTo>
                    <a:pt x="0" y="260603"/>
                  </a:lnTo>
                  <a:lnTo>
                    <a:pt x="4186" y="307448"/>
                  </a:lnTo>
                  <a:lnTo>
                    <a:pt x="16256" y="351537"/>
                  </a:lnTo>
                  <a:lnTo>
                    <a:pt x="35475" y="392136"/>
                  </a:lnTo>
                  <a:lnTo>
                    <a:pt x="61110" y="428508"/>
                  </a:lnTo>
                  <a:lnTo>
                    <a:pt x="92427" y="459917"/>
                  </a:lnTo>
                  <a:lnTo>
                    <a:pt x="128693" y="485628"/>
                  </a:lnTo>
                  <a:lnTo>
                    <a:pt x="169173" y="504904"/>
                  </a:lnTo>
                  <a:lnTo>
                    <a:pt x="213134" y="517009"/>
                  </a:lnTo>
                  <a:lnTo>
                    <a:pt x="259842" y="521207"/>
                  </a:lnTo>
                  <a:lnTo>
                    <a:pt x="306549" y="517009"/>
                  </a:lnTo>
                  <a:lnTo>
                    <a:pt x="350510" y="504904"/>
                  </a:lnTo>
                  <a:lnTo>
                    <a:pt x="390990" y="485628"/>
                  </a:lnTo>
                  <a:lnTo>
                    <a:pt x="427256" y="459917"/>
                  </a:lnTo>
                  <a:lnTo>
                    <a:pt x="458573" y="428508"/>
                  </a:lnTo>
                  <a:lnTo>
                    <a:pt x="484208" y="392136"/>
                  </a:lnTo>
                  <a:lnTo>
                    <a:pt x="503428" y="351537"/>
                  </a:lnTo>
                  <a:lnTo>
                    <a:pt x="515497" y="307448"/>
                  </a:lnTo>
                  <a:lnTo>
                    <a:pt x="519684" y="260603"/>
                  </a:lnTo>
                  <a:lnTo>
                    <a:pt x="515497" y="213759"/>
                  </a:lnTo>
                  <a:lnTo>
                    <a:pt x="503428" y="169670"/>
                  </a:lnTo>
                  <a:lnTo>
                    <a:pt x="484208" y="129071"/>
                  </a:lnTo>
                  <a:lnTo>
                    <a:pt x="458573" y="92699"/>
                  </a:lnTo>
                  <a:lnTo>
                    <a:pt x="427256" y="61290"/>
                  </a:lnTo>
                  <a:lnTo>
                    <a:pt x="390990" y="35579"/>
                  </a:lnTo>
                  <a:lnTo>
                    <a:pt x="350510" y="16303"/>
                  </a:lnTo>
                  <a:lnTo>
                    <a:pt x="306549" y="4198"/>
                  </a:lnTo>
                  <a:lnTo>
                    <a:pt x="259842" y="0"/>
                  </a:lnTo>
                  <a:close/>
                </a:path>
              </a:pathLst>
            </a:custGeom>
            <a:solidFill>
              <a:srgbClr val="1620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630680" y="2790443"/>
              <a:ext cx="520065" cy="521334"/>
            </a:xfrm>
            <a:custGeom>
              <a:avLst/>
              <a:gdLst/>
              <a:ahLst/>
              <a:cxnLst/>
              <a:rect l="l" t="t" r="r" b="b"/>
              <a:pathLst>
                <a:path w="520064" h="521335">
                  <a:moveTo>
                    <a:pt x="0" y="260603"/>
                  </a:moveTo>
                  <a:lnTo>
                    <a:pt x="4186" y="213759"/>
                  </a:lnTo>
                  <a:lnTo>
                    <a:pt x="16255" y="169670"/>
                  </a:lnTo>
                  <a:lnTo>
                    <a:pt x="35475" y="129071"/>
                  </a:lnTo>
                  <a:lnTo>
                    <a:pt x="61110" y="92699"/>
                  </a:lnTo>
                  <a:lnTo>
                    <a:pt x="92427" y="61290"/>
                  </a:lnTo>
                  <a:lnTo>
                    <a:pt x="128693" y="35579"/>
                  </a:lnTo>
                  <a:lnTo>
                    <a:pt x="169173" y="16303"/>
                  </a:lnTo>
                  <a:lnTo>
                    <a:pt x="213134" y="4198"/>
                  </a:lnTo>
                  <a:lnTo>
                    <a:pt x="259842" y="0"/>
                  </a:lnTo>
                  <a:lnTo>
                    <a:pt x="306549" y="4198"/>
                  </a:lnTo>
                  <a:lnTo>
                    <a:pt x="350510" y="16303"/>
                  </a:lnTo>
                  <a:lnTo>
                    <a:pt x="390990" y="35579"/>
                  </a:lnTo>
                  <a:lnTo>
                    <a:pt x="427256" y="61290"/>
                  </a:lnTo>
                  <a:lnTo>
                    <a:pt x="458573" y="92699"/>
                  </a:lnTo>
                  <a:lnTo>
                    <a:pt x="484208" y="129071"/>
                  </a:lnTo>
                  <a:lnTo>
                    <a:pt x="503428" y="169670"/>
                  </a:lnTo>
                  <a:lnTo>
                    <a:pt x="515497" y="213759"/>
                  </a:lnTo>
                  <a:lnTo>
                    <a:pt x="519684" y="260603"/>
                  </a:lnTo>
                  <a:lnTo>
                    <a:pt x="515497" y="307448"/>
                  </a:lnTo>
                  <a:lnTo>
                    <a:pt x="503428" y="351537"/>
                  </a:lnTo>
                  <a:lnTo>
                    <a:pt x="484208" y="392136"/>
                  </a:lnTo>
                  <a:lnTo>
                    <a:pt x="458573" y="428508"/>
                  </a:lnTo>
                  <a:lnTo>
                    <a:pt x="427256" y="459917"/>
                  </a:lnTo>
                  <a:lnTo>
                    <a:pt x="390990" y="485628"/>
                  </a:lnTo>
                  <a:lnTo>
                    <a:pt x="350510" y="504904"/>
                  </a:lnTo>
                  <a:lnTo>
                    <a:pt x="306549" y="517009"/>
                  </a:lnTo>
                  <a:lnTo>
                    <a:pt x="259842" y="521207"/>
                  </a:lnTo>
                  <a:lnTo>
                    <a:pt x="213134" y="517009"/>
                  </a:lnTo>
                  <a:lnTo>
                    <a:pt x="169173" y="504904"/>
                  </a:lnTo>
                  <a:lnTo>
                    <a:pt x="128693" y="485628"/>
                  </a:lnTo>
                  <a:lnTo>
                    <a:pt x="92427" y="459917"/>
                  </a:lnTo>
                  <a:lnTo>
                    <a:pt x="61110" y="428508"/>
                  </a:lnTo>
                  <a:lnTo>
                    <a:pt x="35475" y="392136"/>
                  </a:lnTo>
                  <a:lnTo>
                    <a:pt x="16256" y="351537"/>
                  </a:lnTo>
                  <a:lnTo>
                    <a:pt x="4186" y="307448"/>
                  </a:lnTo>
                  <a:lnTo>
                    <a:pt x="0" y="260603"/>
                  </a:lnTo>
                  <a:close/>
                </a:path>
              </a:pathLst>
            </a:custGeom>
            <a:ln w="63500">
              <a:solidFill>
                <a:srgbClr val="A4DA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833048" y="2919703"/>
            <a:ext cx="1162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0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135380" y="4087367"/>
            <a:ext cx="1301750" cy="1300480"/>
            <a:chOff x="1135380" y="4087367"/>
            <a:chExt cx="1301750" cy="1300480"/>
          </a:xfrm>
        </p:grpSpPr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35380" y="4087367"/>
              <a:ext cx="1301495" cy="129997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77112" y="4219955"/>
              <a:ext cx="1019555" cy="108965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606295" y="4396739"/>
              <a:ext cx="521334" cy="520065"/>
            </a:xfrm>
            <a:custGeom>
              <a:avLst/>
              <a:gdLst/>
              <a:ahLst/>
              <a:cxnLst/>
              <a:rect l="l" t="t" r="r" b="b"/>
              <a:pathLst>
                <a:path w="521335" h="520064">
                  <a:moveTo>
                    <a:pt x="260604" y="0"/>
                  </a:moveTo>
                  <a:lnTo>
                    <a:pt x="213759" y="4186"/>
                  </a:lnTo>
                  <a:lnTo>
                    <a:pt x="169670" y="16256"/>
                  </a:lnTo>
                  <a:lnTo>
                    <a:pt x="129071" y="35475"/>
                  </a:lnTo>
                  <a:lnTo>
                    <a:pt x="92699" y="61110"/>
                  </a:lnTo>
                  <a:lnTo>
                    <a:pt x="61290" y="92427"/>
                  </a:lnTo>
                  <a:lnTo>
                    <a:pt x="35579" y="128693"/>
                  </a:lnTo>
                  <a:lnTo>
                    <a:pt x="16303" y="169173"/>
                  </a:lnTo>
                  <a:lnTo>
                    <a:pt x="4198" y="213134"/>
                  </a:lnTo>
                  <a:lnTo>
                    <a:pt x="0" y="259842"/>
                  </a:lnTo>
                  <a:lnTo>
                    <a:pt x="4198" y="306549"/>
                  </a:lnTo>
                  <a:lnTo>
                    <a:pt x="16303" y="350510"/>
                  </a:lnTo>
                  <a:lnTo>
                    <a:pt x="35579" y="390990"/>
                  </a:lnTo>
                  <a:lnTo>
                    <a:pt x="61290" y="427256"/>
                  </a:lnTo>
                  <a:lnTo>
                    <a:pt x="92699" y="458573"/>
                  </a:lnTo>
                  <a:lnTo>
                    <a:pt x="129071" y="484208"/>
                  </a:lnTo>
                  <a:lnTo>
                    <a:pt x="169670" y="503428"/>
                  </a:lnTo>
                  <a:lnTo>
                    <a:pt x="213759" y="515497"/>
                  </a:lnTo>
                  <a:lnTo>
                    <a:pt x="260604" y="519684"/>
                  </a:lnTo>
                  <a:lnTo>
                    <a:pt x="307448" y="515497"/>
                  </a:lnTo>
                  <a:lnTo>
                    <a:pt x="351537" y="503428"/>
                  </a:lnTo>
                  <a:lnTo>
                    <a:pt x="392136" y="484208"/>
                  </a:lnTo>
                  <a:lnTo>
                    <a:pt x="428508" y="458573"/>
                  </a:lnTo>
                  <a:lnTo>
                    <a:pt x="459917" y="427256"/>
                  </a:lnTo>
                  <a:lnTo>
                    <a:pt x="485628" y="390990"/>
                  </a:lnTo>
                  <a:lnTo>
                    <a:pt x="504904" y="350510"/>
                  </a:lnTo>
                  <a:lnTo>
                    <a:pt x="517009" y="306549"/>
                  </a:lnTo>
                  <a:lnTo>
                    <a:pt x="521208" y="259842"/>
                  </a:lnTo>
                  <a:lnTo>
                    <a:pt x="517009" y="213134"/>
                  </a:lnTo>
                  <a:lnTo>
                    <a:pt x="504904" y="169173"/>
                  </a:lnTo>
                  <a:lnTo>
                    <a:pt x="485628" y="128693"/>
                  </a:lnTo>
                  <a:lnTo>
                    <a:pt x="459917" y="92427"/>
                  </a:lnTo>
                  <a:lnTo>
                    <a:pt x="428508" y="61110"/>
                  </a:lnTo>
                  <a:lnTo>
                    <a:pt x="392136" y="35475"/>
                  </a:lnTo>
                  <a:lnTo>
                    <a:pt x="351537" y="16256"/>
                  </a:lnTo>
                  <a:lnTo>
                    <a:pt x="307448" y="4186"/>
                  </a:lnTo>
                  <a:lnTo>
                    <a:pt x="260604" y="0"/>
                  </a:lnTo>
                  <a:close/>
                </a:path>
              </a:pathLst>
            </a:custGeom>
            <a:solidFill>
              <a:srgbClr val="1620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606295" y="4396739"/>
              <a:ext cx="521334" cy="520065"/>
            </a:xfrm>
            <a:custGeom>
              <a:avLst/>
              <a:gdLst/>
              <a:ahLst/>
              <a:cxnLst/>
              <a:rect l="l" t="t" r="r" b="b"/>
              <a:pathLst>
                <a:path w="521335" h="520064">
                  <a:moveTo>
                    <a:pt x="0" y="259842"/>
                  </a:moveTo>
                  <a:lnTo>
                    <a:pt x="4198" y="213134"/>
                  </a:lnTo>
                  <a:lnTo>
                    <a:pt x="16303" y="169173"/>
                  </a:lnTo>
                  <a:lnTo>
                    <a:pt x="35579" y="128693"/>
                  </a:lnTo>
                  <a:lnTo>
                    <a:pt x="61290" y="92427"/>
                  </a:lnTo>
                  <a:lnTo>
                    <a:pt x="92699" y="61110"/>
                  </a:lnTo>
                  <a:lnTo>
                    <a:pt x="129071" y="35475"/>
                  </a:lnTo>
                  <a:lnTo>
                    <a:pt x="169670" y="16256"/>
                  </a:lnTo>
                  <a:lnTo>
                    <a:pt x="213759" y="4186"/>
                  </a:lnTo>
                  <a:lnTo>
                    <a:pt x="260604" y="0"/>
                  </a:lnTo>
                  <a:lnTo>
                    <a:pt x="307448" y="4186"/>
                  </a:lnTo>
                  <a:lnTo>
                    <a:pt x="351537" y="16256"/>
                  </a:lnTo>
                  <a:lnTo>
                    <a:pt x="392136" y="35475"/>
                  </a:lnTo>
                  <a:lnTo>
                    <a:pt x="428508" y="61110"/>
                  </a:lnTo>
                  <a:lnTo>
                    <a:pt x="459917" y="92427"/>
                  </a:lnTo>
                  <a:lnTo>
                    <a:pt x="485628" y="128693"/>
                  </a:lnTo>
                  <a:lnTo>
                    <a:pt x="504904" y="169173"/>
                  </a:lnTo>
                  <a:lnTo>
                    <a:pt x="517009" y="213134"/>
                  </a:lnTo>
                  <a:lnTo>
                    <a:pt x="521208" y="259842"/>
                  </a:lnTo>
                  <a:lnTo>
                    <a:pt x="517009" y="306549"/>
                  </a:lnTo>
                  <a:lnTo>
                    <a:pt x="504904" y="350510"/>
                  </a:lnTo>
                  <a:lnTo>
                    <a:pt x="485628" y="390990"/>
                  </a:lnTo>
                  <a:lnTo>
                    <a:pt x="459917" y="427256"/>
                  </a:lnTo>
                  <a:lnTo>
                    <a:pt x="428508" y="458573"/>
                  </a:lnTo>
                  <a:lnTo>
                    <a:pt x="392136" y="484208"/>
                  </a:lnTo>
                  <a:lnTo>
                    <a:pt x="351537" y="503428"/>
                  </a:lnTo>
                  <a:lnTo>
                    <a:pt x="307448" y="515497"/>
                  </a:lnTo>
                  <a:lnTo>
                    <a:pt x="260604" y="519684"/>
                  </a:lnTo>
                  <a:lnTo>
                    <a:pt x="213759" y="515497"/>
                  </a:lnTo>
                  <a:lnTo>
                    <a:pt x="169670" y="503428"/>
                  </a:lnTo>
                  <a:lnTo>
                    <a:pt x="129071" y="484208"/>
                  </a:lnTo>
                  <a:lnTo>
                    <a:pt x="92699" y="458573"/>
                  </a:lnTo>
                  <a:lnTo>
                    <a:pt x="61290" y="427256"/>
                  </a:lnTo>
                  <a:lnTo>
                    <a:pt x="35579" y="390990"/>
                  </a:lnTo>
                  <a:lnTo>
                    <a:pt x="16303" y="350510"/>
                  </a:lnTo>
                  <a:lnTo>
                    <a:pt x="4198" y="306549"/>
                  </a:lnTo>
                  <a:lnTo>
                    <a:pt x="0" y="259842"/>
                  </a:lnTo>
                  <a:close/>
                </a:path>
              </a:pathLst>
            </a:custGeom>
            <a:ln w="63500">
              <a:solidFill>
                <a:srgbClr val="A4DA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809400" y="4525050"/>
            <a:ext cx="1162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1FA1FF"/>
                </a:solidFill>
                <a:latin typeface="Calibri"/>
                <a:cs typeface="Calibri"/>
              </a:rPr>
              <a:t>7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726726" y="3099765"/>
            <a:ext cx="3683635" cy="207645"/>
          </a:xfrm>
          <a:custGeom>
            <a:avLst/>
            <a:gdLst/>
            <a:ahLst/>
            <a:cxnLst/>
            <a:rect l="l" t="t" r="r" b="b"/>
            <a:pathLst>
              <a:path w="3683634" h="207645">
                <a:moveTo>
                  <a:pt x="1249667" y="0"/>
                </a:moveTo>
                <a:lnTo>
                  <a:pt x="0" y="0"/>
                </a:lnTo>
                <a:lnTo>
                  <a:pt x="0" y="207264"/>
                </a:lnTo>
                <a:lnTo>
                  <a:pt x="1249667" y="207264"/>
                </a:lnTo>
                <a:lnTo>
                  <a:pt x="1249667" y="0"/>
                </a:lnTo>
                <a:close/>
              </a:path>
              <a:path w="3683634" h="207645">
                <a:moveTo>
                  <a:pt x="3683508" y="0"/>
                </a:moveTo>
                <a:lnTo>
                  <a:pt x="3683508" y="0"/>
                </a:lnTo>
                <a:lnTo>
                  <a:pt x="1249680" y="0"/>
                </a:lnTo>
                <a:lnTo>
                  <a:pt x="1249680" y="207264"/>
                </a:lnTo>
                <a:lnTo>
                  <a:pt x="3683508" y="207264"/>
                </a:lnTo>
                <a:lnTo>
                  <a:pt x="3683508" y="0"/>
                </a:lnTo>
                <a:close/>
              </a:path>
            </a:pathLst>
          </a:custGeom>
          <a:solidFill>
            <a:srgbClr val="29AD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2706667" y="2861518"/>
            <a:ext cx="71659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Kurum,</a:t>
            </a:r>
            <a:r>
              <a:rPr sz="1400" spc="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önceki</a:t>
            </a:r>
            <a:r>
              <a:rPr sz="1400" spc="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Trebuchet MS"/>
                <a:cs typeface="Trebuchet MS"/>
              </a:rPr>
              <a:t>yıllarda</a:t>
            </a:r>
            <a:r>
              <a:rPr sz="1400" spc="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50" dirty="0">
                <a:solidFill>
                  <a:srgbClr val="FFFFFF"/>
                </a:solidFill>
                <a:latin typeface="Trebuchet MS"/>
                <a:cs typeface="Trebuchet MS"/>
              </a:rPr>
              <a:t>YÖKAK</a:t>
            </a:r>
            <a:r>
              <a:rPr sz="1400" spc="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değerlendirmesinden</a:t>
            </a:r>
            <a:r>
              <a:rPr sz="1400" spc="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rebuchet MS"/>
                <a:cs typeface="Trebuchet MS"/>
              </a:rPr>
              <a:t>geçmiş </a:t>
            </a:r>
            <a:r>
              <a:rPr sz="1400" spc="-20" dirty="0">
                <a:solidFill>
                  <a:srgbClr val="FFFFFF"/>
                </a:solidFill>
                <a:latin typeface="Trebuchet MS"/>
                <a:cs typeface="Trebuchet MS"/>
              </a:rPr>
              <a:t>ise,</a:t>
            </a:r>
            <a:r>
              <a:rPr sz="1400" spc="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değerlendirme</a:t>
            </a:r>
            <a:r>
              <a:rPr sz="1400" spc="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raporları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706488" y="3074953"/>
            <a:ext cx="643509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baz</a:t>
            </a:r>
            <a:r>
              <a:rPr sz="140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alınarak</a:t>
            </a:r>
            <a:r>
              <a:rPr sz="140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162044"/>
                </a:solidFill>
                <a:latin typeface="Trebuchet MS"/>
                <a:cs typeface="Trebuchet MS"/>
              </a:rPr>
              <a:t>gerçekleştirilen</a:t>
            </a:r>
            <a:r>
              <a:rPr sz="1400" spc="-70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162044"/>
                </a:solidFill>
                <a:latin typeface="Trebuchet MS"/>
                <a:cs typeface="Trebuchet MS"/>
              </a:rPr>
              <a:t>ya</a:t>
            </a:r>
            <a:r>
              <a:rPr sz="1400" spc="-30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162044"/>
                </a:solidFill>
                <a:latin typeface="Trebuchet MS"/>
                <a:cs typeface="Trebuchet MS"/>
              </a:rPr>
              <a:t>da</a:t>
            </a:r>
            <a:r>
              <a:rPr sz="1400" spc="-30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162044"/>
                </a:solidFill>
                <a:latin typeface="Trebuchet MS"/>
                <a:cs typeface="Trebuchet MS"/>
              </a:rPr>
              <a:t>planlanan</a:t>
            </a:r>
            <a:r>
              <a:rPr sz="1400" spc="-75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1400" spc="-20" dirty="0">
                <a:solidFill>
                  <a:srgbClr val="162044"/>
                </a:solidFill>
                <a:latin typeface="Trebuchet MS"/>
                <a:cs typeface="Trebuchet MS"/>
              </a:rPr>
              <a:t>iyileştirmeler</a:t>
            </a:r>
            <a:r>
              <a:rPr sz="1400" spc="-70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KİDR’de</a:t>
            </a:r>
            <a:r>
              <a:rPr sz="14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yer</a:t>
            </a:r>
            <a:r>
              <a:rPr sz="140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almalıdır.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706667" y="4424944"/>
            <a:ext cx="44138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Kanıtlar</a:t>
            </a:r>
            <a:r>
              <a:rPr sz="1400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içinde</a:t>
            </a:r>
            <a:r>
              <a:rPr sz="14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Trebuchet MS"/>
                <a:cs typeface="Trebuchet MS"/>
              </a:rPr>
              <a:t>yer</a:t>
            </a:r>
            <a:r>
              <a:rPr sz="14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alan</a:t>
            </a:r>
            <a:r>
              <a:rPr sz="14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Trebuchet MS"/>
                <a:cs typeface="Trebuchet MS"/>
              </a:rPr>
              <a:t>metinler,</a:t>
            </a:r>
            <a:r>
              <a:rPr sz="14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rebuchet MS"/>
                <a:cs typeface="Trebuchet MS"/>
              </a:rPr>
              <a:t>KİDR</a:t>
            </a:r>
            <a:r>
              <a:rPr sz="14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metninde</a:t>
            </a:r>
            <a:r>
              <a:rPr sz="14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birebir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142009" y="4449838"/>
            <a:ext cx="1557655" cy="207645"/>
          </a:xfrm>
          <a:prstGeom prst="rect">
            <a:avLst/>
          </a:prstGeom>
          <a:solidFill>
            <a:srgbClr val="29ADF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sz="1400" spc="-10" dirty="0">
                <a:solidFill>
                  <a:srgbClr val="162044"/>
                </a:solidFill>
                <a:latin typeface="Trebuchet MS"/>
                <a:cs typeface="Trebuchet MS"/>
              </a:rPr>
              <a:t>tekrarlanmamalıdır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706667" y="1296569"/>
            <a:ext cx="40011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20" dirty="0">
                <a:solidFill>
                  <a:srgbClr val="FFFFFF"/>
                </a:solidFill>
                <a:latin typeface="Trebuchet MS"/>
                <a:cs typeface="Trebuchet MS"/>
              </a:rPr>
              <a:t>Belirli</a:t>
            </a:r>
            <a:r>
              <a:rPr sz="14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zorunlu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kısımlar</a:t>
            </a:r>
            <a:r>
              <a:rPr sz="14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dışında,</a:t>
            </a:r>
            <a:r>
              <a:rPr sz="14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önceki</a:t>
            </a:r>
            <a:r>
              <a:rPr sz="14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yılın</a:t>
            </a:r>
            <a:r>
              <a:rPr sz="14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KİDR’i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730530" y="1316888"/>
            <a:ext cx="1706245" cy="212090"/>
          </a:xfrm>
          <a:prstGeom prst="rect">
            <a:avLst/>
          </a:prstGeom>
          <a:solidFill>
            <a:srgbClr val="29ADF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25"/>
              </a:lnSpc>
            </a:pPr>
            <a:r>
              <a:rPr sz="1400" dirty="0">
                <a:solidFill>
                  <a:srgbClr val="162044"/>
                </a:solidFill>
                <a:latin typeface="Trebuchet MS"/>
                <a:cs typeface="Trebuchet MS"/>
              </a:rPr>
              <a:t>tekrar</a:t>
            </a:r>
            <a:r>
              <a:rPr sz="1400" spc="-150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162044"/>
                </a:solidFill>
                <a:latin typeface="Trebuchet MS"/>
                <a:cs typeface="Trebuchet MS"/>
              </a:rPr>
              <a:t>edilmemelidir.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706667" y="1510004"/>
            <a:ext cx="255968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Gerekirse</a:t>
            </a:r>
            <a:r>
              <a:rPr sz="14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önceki</a:t>
            </a:r>
            <a:r>
              <a:rPr sz="14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Trebuchet MS"/>
                <a:cs typeface="Trebuchet MS"/>
              </a:rPr>
              <a:t>yıl</a:t>
            </a:r>
            <a:r>
              <a:rPr sz="14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KİDR’lerine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285778" y="1530248"/>
            <a:ext cx="457834" cy="212090"/>
          </a:xfrm>
          <a:prstGeom prst="rect">
            <a:avLst/>
          </a:prstGeom>
          <a:solidFill>
            <a:srgbClr val="29ADF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25"/>
              </a:lnSpc>
            </a:pPr>
            <a:r>
              <a:rPr sz="1400" spc="-10" dirty="0">
                <a:solidFill>
                  <a:srgbClr val="162044"/>
                </a:solidFill>
                <a:latin typeface="Trebuchet MS"/>
                <a:cs typeface="Trebuchet MS"/>
              </a:rPr>
              <a:t>atıfta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753237" y="1510004"/>
            <a:ext cx="124968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bulunulmalıdır.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85" dirty="0"/>
              <a:t>Kanıt</a:t>
            </a:r>
            <a:r>
              <a:rPr spc="-254" dirty="0"/>
              <a:t> </a:t>
            </a:r>
            <a:r>
              <a:rPr spc="-75" dirty="0"/>
              <a:t>Kullanımı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02640" y="1372101"/>
            <a:ext cx="10029190" cy="3361054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299085" marR="1450975" indent="-287020">
              <a:lnSpc>
                <a:spcPts val="2820"/>
              </a:lnSpc>
              <a:spcBef>
                <a:spcPts val="240"/>
              </a:spcBef>
              <a:buClr>
                <a:srgbClr val="000000"/>
              </a:buClr>
              <a:buFont typeface="Arial MT"/>
              <a:buChar char="•"/>
              <a:tabLst>
                <a:tab pos="299085" algn="l"/>
              </a:tabLst>
            </a:pPr>
            <a:r>
              <a:rPr sz="2400" dirty="0">
                <a:solidFill>
                  <a:srgbClr val="162044"/>
                </a:solidFill>
                <a:latin typeface="Trebuchet MS"/>
                <a:cs typeface="Trebuchet MS"/>
              </a:rPr>
              <a:t>Kanıt</a:t>
            </a:r>
            <a:r>
              <a:rPr sz="2400" spc="-165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162044"/>
                </a:solidFill>
                <a:latin typeface="Trebuchet MS"/>
                <a:cs typeface="Trebuchet MS"/>
              </a:rPr>
              <a:t>olarak</a:t>
            </a:r>
            <a:r>
              <a:rPr sz="2400" spc="-165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162044"/>
                </a:solidFill>
                <a:latin typeface="Trebuchet MS"/>
                <a:cs typeface="Trebuchet MS"/>
              </a:rPr>
              <a:t>eklenen</a:t>
            </a:r>
            <a:r>
              <a:rPr sz="2400" spc="-170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400" spc="45" dirty="0">
                <a:solidFill>
                  <a:srgbClr val="162044"/>
                </a:solidFill>
                <a:latin typeface="Trebuchet MS"/>
                <a:cs typeface="Trebuchet MS"/>
              </a:rPr>
              <a:t>rapor/doküman</a:t>
            </a:r>
            <a:r>
              <a:rPr sz="2400" spc="-170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400" spc="-30" dirty="0">
                <a:solidFill>
                  <a:srgbClr val="162044"/>
                </a:solidFill>
                <a:latin typeface="Trebuchet MS"/>
                <a:cs typeface="Trebuchet MS"/>
              </a:rPr>
              <a:t>vb.nin</a:t>
            </a:r>
            <a:r>
              <a:rPr sz="2400" spc="-180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400" spc="-50" dirty="0">
                <a:solidFill>
                  <a:srgbClr val="162044"/>
                </a:solidFill>
                <a:latin typeface="Trebuchet MS"/>
                <a:cs typeface="Trebuchet MS"/>
              </a:rPr>
              <a:t>alt</a:t>
            </a:r>
            <a:r>
              <a:rPr sz="2400" spc="-140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400" spc="-20" dirty="0">
                <a:solidFill>
                  <a:srgbClr val="162044"/>
                </a:solidFill>
                <a:latin typeface="Trebuchet MS"/>
                <a:cs typeface="Trebuchet MS"/>
              </a:rPr>
              <a:t>ölçütle</a:t>
            </a:r>
            <a:r>
              <a:rPr sz="2400" spc="-155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400" spc="-10" dirty="0">
                <a:solidFill>
                  <a:srgbClr val="162044"/>
                </a:solidFill>
                <a:latin typeface="Trebuchet MS"/>
                <a:cs typeface="Trebuchet MS"/>
              </a:rPr>
              <a:t>ilişkili </a:t>
            </a:r>
            <a:r>
              <a:rPr sz="2400" dirty="0">
                <a:solidFill>
                  <a:srgbClr val="162044"/>
                </a:solidFill>
                <a:latin typeface="Trebuchet MS"/>
                <a:cs typeface="Trebuchet MS"/>
              </a:rPr>
              <a:t>sayfalarına</a:t>
            </a:r>
            <a:r>
              <a:rPr sz="2400" spc="-75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400" spc="-30" dirty="0">
                <a:solidFill>
                  <a:srgbClr val="162044"/>
                </a:solidFill>
                <a:latin typeface="Trebuchet MS"/>
                <a:cs typeface="Trebuchet MS"/>
              </a:rPr>
              <a:t>atıfta</a:t>
            </a:r>
            <a:r>
              <a:rPr sz="2400" spc="-70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400" spc="-10" dirty="0">
                <a:solidFill>
                  <a:srgbClr val="162044"/>
                </a:solidFill>
                <a:latin typeface="Trebuchet MS"/>
                <a:cs typeface="Trebuchet MS"/>
              </a:rPr>
              <a:t>bulunulmalıdır.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buFont typeface="Arial MT"/>
              <a:buChar char="•"/>
            </a:pPr>
            <a:endParaRPr sz="2400">
              <a:latin typeface="Trebuchet MS"/>
              <a:cs typeface="Trebuchet MS"/>
            </a:endParaRPr>
          </a:p>
          <a:p>
            <a:pPr marL="12700" marR="5080" indent="-635">
              <a:lnSpc>
                <a:spcPct val="99000"/>
              </a:lnSpc>
            </a:pPr>
            <a:r>
              <a:rPr sz="2000" dirty="0">
                <a:solidFill>
                  <a:srgbClr val="377CFF"/>
                </a:solidFill>
                <a:latin typeface="Trebuchet MS"/>
                <a:cs typeface="Trebuchet MS"/>
              </a:rPr>
              <a:t>Örnek</a:t>
            </a:r>
            <a:r>
              <a:rPr sz="2000" spc="-135" dirty="0">
                <a:solidFill>
                  <a:srgbClr val="377C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77CFF"/>
                </a:solidFill>
                <a:latin typeface="Trebuchet MS"/>
                <a:cs typeface="Trebuchet MS"/>
              </a:rPr>
              <a:t>(metin</a:t>
            </a:r>
            <a:r>
              <a:rPr sz="2000" spc="-135" dirty="0">
                <a:solidFill>
                  <a:srgbClr val="377CF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377CFF"/>
                </a:solidFill>
                <a:latin typeface="Trebuchet MS"/>
                <a:cs typeface="Trebuchet MS"/>
              </a:rPr>
              <a:t>içerisinde):</a:t>
            </a:r>
            <a:r>
              <a:rPr sz="2000" spc="-130" dirty="0">
                <a:solidFill>
                  <a:srgbClr val="377CFF"/>
                </a:solidFill>
                <a:latin typeface="Trebuchet MS"/>
                <a:cs typeface="Trebuchet MS"/>
              </a:rPr>
              <a:t> </a:t>
            </a:r>
            <a:r>
              <a:rPr sz="2000" spc="95" dirty="0">
                <a:solidFill>
                  <a:srgbClr val="162044"/>
                </a:solidFill>
                <a:latin typeface="Trebuchet MS"/>
                <a:cs typeface="Trebuchet MS"/>
              </a:rPr>
              <a:t>Paydaş</a:t>
            </a:r>
            <a:r>
              <a:rPr sz="2000" spc="-114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000" spc="-20" dirty="0">
                <a:solidFill>
                  <a:srgbClr val="162044"/>
                </a:solidFill>
                <a:latin typeface="Trebuchet MS"/>
                <a:cs typeface="Trebuchet MS"/>
              </a:rPr>
              <a:t>analizi</a:t>
            </a:r>
            <a:r>
              <a:rPr sz="2000" spc="-85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000" spc="-75" dirty="0">
                <a:solidFill>
                  <a:srgbClr val="162044"/>
                </a:solidFill>
                <a:latin typeface="Trebuchet MS"/>
                <a:cs typeface="Trebuchet MS"/>
              </a:rPr>
              <a:t>ile</a:t>
            </a:r>
            <a:r>
              <a:rPr sz="2000" spc="-60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162044"/>
                </a:solidFill>
                <a:latin typeface="Trebuchet MS"/>
                <a:cs typeface="Trebuchet MS"/>
              </a:rPr>
              <a:t>paydaşlar</a:t>
            </a:r>
            <a:r>
              <a:rPr sz="2000" spc="-110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000" spc="-25" dirty="0">
                <a:solidFill>
                  <a:srgbClr val="162044"/>
                </a:solidFill>
                <a:latin typeface="Trebuchet MS"/>
                <a:cs typeface="Trebuchet MS"/>
              </a:rPr>
              <a:t>belirlenerek</a:t>
            </a:r>
            <a:r>
              <a:rPr sz="2000" spc="-45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000" spc="85" dirty="0">
                <a:solidFill>
                  <a:srgbClr val="162044"/>
                </a:solidFill>
                <a:latin typeface="Trebuchet MS"/>
                <a:cs typeface="Trebuchet MS"/>
              </a:rPr>
              <a:t>görüş</a:t>
            </a:r>
            <a:r>
              <a:rPr sz="2000" spc="-85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162044"/>
                </a:solidFill>
                <a:latin typeface="Trebuchet MS"/>
                <a:cs typeface="Trebuchet MS"/>
              </a:rPr>
              <a:t>ve</a:t>
            </a:r>
            <a:r>
              <a:rPr sz="2000" spc="-85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162044"/>
                </a:solidFill>
                <a:latin typeface="Trebuchet MS"/>
                <a:cs typeface="Trebuchet MS"/>
              </a:rPr>
              <a:t>önerileri alınarak</a:t>
            </a:r>
            <a:r>
              <a:rPr sz="2000" spc="-114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000" spc="90" dirty="0">
                <a:solidFill>
                  <a:srgbClr val="162044"/>
                </a:solidFill>
                <a:latin typeface="Trebuchet MS"/>
                <a:cs typeface="Trebuchet MS"/>
              </a:rPr>
              <a:t>amaç</a:t>
            </a:r>
            <a:r>
              <a:rPr sz="2000" spc="-155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162044"/>
                </a:solidFill>
                <a:latin typeface="Trebuchet MS"/>
                <a:cs typeface="Trebuchet MS"/>
              </a:rPr>
              <a:t>ve</a:t>
            </a:r>
            <a:r>
              <a:rPr sz="2000" spc="-100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162044"/>
                </a:solidFill>
                <a:latin typeface="Trebuchet MS"/>
                <a:cs typeface="Trebuchet MS"/>
              </a:rPr>
              <a:t>hedeflere</a:t>
            </a:r>
            <a:r>
              <a:rPr sz="2000" spc="-105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162044"/>
                </a:solidFill>
                <a:latin typeface="Trebuchet MS"/>
                <a:cs typeface="Trebuchet MS"/>
              </a:rPr>
              <a:t>yansıtılmıştır</a:t>
            </a:r>
            <a:r>
              <a:rPr sz="2000" spc="-120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000" spc="55" dirty="0">
                <a:solidFill>
                  <a:srgbClr val="162044"/>
                </a:solidFill>
                <a:latin typeface="Trebuchet MS"/>
                <a:cs typeface="Trebuchet MS"/>
              </a:rPr>
              <a:t>(Dunya</a:t>
            </a:r>
            <a:r>
              <a:rPr sz="2000" spc="-130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162044"/>
                </a:solidFill>
                <a:latin typeface="Trebuchet MS"/>
                <a:cs typeface="Trebuchet MS"/>
              </a:rPr>
              <a:t>Teknik</a:t>
            </a:r>
            <a:r>
              <a:rPr sz="2000" spc="-130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000" spc="-60" dirty="0">
                <a:solidFill>
                  <a:srgbClr val="162044"/>
                </a:solidFill>
                <a:latin typeface="Trebuchet MS"/>
                <a:cs typeface="Trebuchet MS"/>
              </a:rPr>
              <a:t>Üni.</a:t>
            </a:r>
            <a:r>
              <a:rPr sz="2000" spc="-140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000" spc="145" dirty="0">
                <a:solidFill>
                  <a:srgbClr val="162044"/>
                </a:solidFill>
                <a:latin typeface="Trebuchet MS"/>
                <a:cs typeface="Trebuchet MS"/>
              </a:rPr>
              <a:t>2022-</a:t>
            </a:r>
            <a:r>
              <a:rPr sz="2000" spc="150" dirty="0">
                <a:solidFill>
                  <a:srgbClr val="162044"/>
                </a:solidFill>
                <a:latin typeface="Trebuchet MS"/>
                <a:cs typeface="Trebuchet MS"/>
              </a:rPr>
              <a:t>2026</a:t>
            </a:r>
            <a:r>
              <a:rPr sz="2000" spc="-150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000" spc="-25" dirty="0">
                <a:solidFill>
                  <a:srgbClr val="162044"/>
                </a:solidFill>
                <a:latin typeface="Trebuchet MS"/>
                <a:cs typeface="Trebuchet MS"/>
              </a:rPr>
              <a:t>Stratejik</a:t>
            </a:r>
            <a:r>
              <a:rPr sz="2000" spc="-114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162044"/>
                </a:solidFill>
                <a:latin typeface="Trebuchet MS"/>
                <a:cs typeface="Trebuchet MS"/>
              </a:rPr>
              <a:t>Planı, </a:t>
            </a:r>
            <a:r>
              <a:rPr sz="2000" spc="70" dirty="0">
                <a:solidFill>
                  <a:srgbClr val="162044"/>
                </a:solidFill>
                <a:latin typeface="Trebuchet MS"/>
                <a:cs typeface="Trebuchet MS"/>
              </a:rPr>
              <a:t>syf</a:t>
            </a:r>
            <a:r>
              <a:rPr sz="2000" spc="-155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000" spc="-20" dirty="0">
                <a:solidFill>
                  <a:srgbClr val="162044"/>
                </a:solidFill>
                <a:latin typeface="Trebuchet MS"/>
                <a:cs typeface="Trebuchet MS"/>
              </a:rPr>
              <a:t>57).</a:t>
            </a:r>
            <a:endParaRPr sz="2000">
              <a:latin typeface="Trebuchet MS"/>
              <a:cs typeface="Trebuchet MS"/>
            </a:endParaRPr>
          </a:p>
          <a:p>
            <a:pPr marL="299085" marR="1390015" indent="-287020">
              <a:lnSpc>
                <a:spcPct val="100000"/>
              </a:lnSpc>
              <a:spcBef>
                <a:spcPts val="1825"/>
              </a:spcBef>
              <a:buClr>
                <a:srgbClr val="000000"/>
              </a:buClr>
              <a:buFont typeface="Arial MT"/>
              <a:buChar char="•"/>
              <a:tabLst>
                <a:tab pos="299085" algn="l"/>
              </a:tabLst>
            </a:pPr>
            <a:r>
              <a:rPr sz="2400" dirty="0">
                <a:solidFill>
                  <a:srgbClr val="162044"/>
                </a:solidFill>
                <a:latin typeface="Trebuchet MS"/>
                <a:cs typeface="Trebuchet MS"/>
              </a:rPr>
              <a:t>Kanıtlarda</a:t>
            </a:r>
            <a:r>
              <a:rPr sz="2400" spc="-160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400" spc="-10" dirty="0">
                <a:solidFill>
                  <a:srgbClr val="162044"/>
                </a:solidFill>
                <a:latin typeface="Trebuchet MS"/>
                <a:cs typeface="Trebuchet MS"/>
              </a:rPr>
              <a:t>kullanılan</a:t>
            </a:r>
            <a:r>
              <a:rPr sz="2400" spc="-165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400" spc="50" dirty="0">
                <a:solidFill>
                  <a:srgbClr val="162044"/>
                </a:solidFill>
                <a:latin typeface="Trebuchet MS"/>
                <a:cs typeface="Trebuchet MS"/>
              </a:rPr>
              <a:t>görsel</a:t>
            </a:r>
            <a:r>
              <a:rPr sz="2400" spc="-150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162044"/>
                </a:solidFill>
                <a:latin typeface="Trebuchet MS"/>
                <a:cs typeface="Trebuchet MS"/>
              </a:rPr>
              <a:t>dosyaların</a:t>
            </a:r>
            <a:r>
              <a:rPr sz="2400" spc="-175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400" spc="-55" dirty="0">
                <a:solidFill>
                  <a:srgbClr val="162044"/>
                </a:solidFill>
                <a:latin typeface="Trebuchet MS"/>
                <a:cs typeface="Trebuchet MS"/>
              </a:rPr>
              <a:t>(jpeg,</a:t>
            </a:r>
            <a:r>
              <a:rPr sz="2400" spc="-160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162044"/>
                </a:solidFill>
                <a:latin typeface="Trebuchet MS"/>
                <a:cs typeface="Trebuchet MS"/>
              </a:rPr>
              <a:t>png,</a:t>
            </a:r>
            <a:r>
              <a:rPr sz="2400" spc="-155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400" spc="-20" dirty="0">
                <a:solidFill>
                  <a:srgbClr val="162044"/>
                </a:solidFill>
                <a:latin typeface="Trebuchet MS"/>
                <a:cs typeface="Trebuchet MS"/>
              </a:rPr>
              <a:t>vb.) </a:t>
            </a:r>
            <a:r>
              <a:rPr sz="2400" dirty="0">
                <a:solidFill>
                  <a:srgbClr val="162044"/>
                </a:solidFill>
                <a:latin typeface="Trebuchet MS"/>
                <a:cs typeface="Trebuchet MS"/>
              </a:rPr>
              <a:t>kullanımından</a:t>
            </a:r>
            <a:r>
              <a:rPr sz="2400" spc="-90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400" spc="-10" dirty="0">
                <a:solidFill>
                  <a:srgbClr val="162044"/>
                </a:solidFill>
                <a:latin typeface="Trebuchet MS"/>
                <a:cs typeface="Trebuchet MS"/>
              </a:rPr>
              <a:t>kaçınılmalı</a:t>
            </a:r>
            <a:r>
              <a:rPr sz="2400" spc="-90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162044"/>
                </a:solidFill>
                <a:latin typeface="Trebuchet MS"/>
                <a:cs typeface="Trebuchet MS"/>
              </a:rPr>
              <a:t>ve</a:t>
            </a:r>
            <a:r>
              <a:rPr sz="2400" spc="-30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400" spc="130" dirty="0">
                <a:solidFill>
                  <a:srgbClr val="162044"/>
                </a:solidFill>
                <a:latin typeface="Trebuchet MS"/>
                <a:cs typeface="Trebuchet MS"/>
              </a:rPr>
              <a:t>mümkünse</a:t>
            </a:r>
            <a:r>
              <a:rPr sz="2400" spc="-95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162044"/>
                </a:solidFill>
                <a:latin typeface="Trebuchet MS"/>
                <a:cs typeface="Trebuchet MS"/>
              </a:rPr>
              <a:t>görselin</a:t>
            </a:r>
            <a:r>
              <a:rPr sz="2400" spc="-85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400" spc="55" dirty="0">
                <a:solidFill>
                  <a:srgbClr val="162044"/>
                </a:solidFill>
                <a:latin typeface="Trebuchet MS"/>
                <a:cs typeface="Trebuchet MS"/>
              </a:rPr>
              <a:t>bulunduğu </a:t>
            </a:r>
            <a:r>
              <a:rPr sz="2400" spc="50" dirty="0">
                <a:solidFill>
                  <a:srgbClr val="162044"/>
                </a:solidFill>
                <a:latin typeface="Trebuchet MS"/>
                <a:cs typeface="Trebuchet MS"/>
              </a:rPr>
              <a:t>web</a:t>
            </a:r>
            <a:r>
              <a:rPr sz="2400" spc="-145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400" spc="55" dirty="0">
                <a:solidFill>
                  <a:srgbClr val="162044"/>
                </a:solidFill>
                <a:latin typeface="Trebuchet MS"/>
                <a:cs typeface="Trebuchet MS"/>
              </a:rPr>
              <a:t>sayfasının</a:t>
            </a:r>
            <a:r>
              <a:rPr sz="2400" spc="-150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162044"/>
                </a:solidFill>
                <a:latin typeface="Trebuchet MS"/>
                <a:cs typeface="Trebuchet MS"/>
              </a:rPr>
              <a:t>bağlantısı</a:t>
            </a:r>
            <a:r>
              <a:rPr sz="2400" spc="-135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162044"/>
                </a:solidFill>
                <a:latin typeface="Trebuchet MS"/>
                <a:cs typeface="Trebuchet MS"/>
              </a:rPr>
              <a:t>paylaşılmalı</a:t>
            </a:r>
            <a:r>
              <a:rPr sz="2400" spc="-135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162044"/>
                </a:solidFill>
                <a:latin typeface="Trebuchet MS"/>
                <a:cs typeface="Trebuchet MS"/>
              </a:rPr>
              <a:t>ve</a:t>
            </a:r>
            <a:r>
              <a:rPr sz="2400" spc="-110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400" spc="-20" dirty="0">
                <a:solidFill>
                  <a:srgbClr val="162044"/>
                </a:solidFill>
                <a:latin typeface="Trebuchet MS"/>
                <a:cs typeface="Trebuchet MS"/>
              </a:rPr>
              <a:t>etkinliğe</a:t>
            </a:r>
            <a:r>
              <a:rPr sz="2400" spc="-135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400" spc="-10" dirty="0">
                <a:solidFill>
                  <a:srgbClr val="162044"/>
                </a:solidFill>
                <a:latin typeface="Trebuchet MS"/>
                <a:cs typeface="Trebuchet MS"/>
              </a:rPr>
              <a:t>ilişkin</a:t>
            </a:r>
            <a:r>
              <a:rPr sz="2400" spc="-145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400" spc="-10" dirty="0">
                <a:solidFill>
                  <a:srgbClr val="162044"/>
                </a:solidFill>
                <a:latin typeface="Trebuchet MS"/>
                <a:cs typeface="Trebuchet MS"/>
              </a:rPr>
              <a:t>ilgili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89152" y="4707484"/>
            <a:ext cx="71907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162044"/>
                </a:solidFill>
                <a:latin typeface="Trebuchet MS"/>
                <a:cs typeface="Trebuchet MS"/>
              </a:rPr>
              <a:t>karar</a:t>
            </a:r>
            <a:r>
              <a:rPr sz="2400" spc="-155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162044"/>
                </a:solidFill>
                <a:latin typeface="Trebuchet MS"/>
                <a:cs typeface="Trebuchet MS"/>
              </a:rPr>
              <a:t>dokümanlarının</a:t>
            </a:r>
            <a:r>
              <a:rPr sz="2400" spc="-120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400" spc="50" dirty="0">
                <a:solidFill>
                  <a:srgbClr val="162044"/>
                </a:solidFill>
                <a:latin typeface="Trebuchet MS"/>
                <a:cs typeface="Trebuchet MS"/>
              </a:rPr>
              <a:t>da</a:t>
            </a:r>
            <a:r>
              <a:rPr sz="2400" spc="-75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400" spc="45" dirty="0">
                <a:solidFill>
                  <a:srgbClr val="162044"/>
                </a:solidFill>
                <a:latin typeface="Trebuchet MS"/>
                <a:cs typeface="Trebuchet MS"/>
              </a:rPr>
              <a:t>eklenmesi</a:t>
            </a:r>
            <a:r>
              <a:rPr sz="2400" spc="-114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2400" spc="-10" dirty="0">
                <a:solidFill>
                  <a:srgbClr val="162044"/>
                </a:solidFill>
                <a:latin typeface="Trebuchet MS"/>
                <a:cs typeface="Trebuchet MS"/>
              </a:rPr>
              <a:t>beklenmektedir.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2640" y="5432909"/>
            <a:ext cx="671766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377CFF"/>
                </a:solidFill>
                <a:latin typeface="Trebuchet MS"/>
                <a:cs typeface="Trebuchet MS"/>
              </a:rPr>
              <a:t>Örnek</a:t>
            </a:r>
            <a:r>
              <a:rPr sz="2000" spc="-114" dirty="0">
                <a:solidFill>
                  <a:srgbClr val="377C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77CFF"/>
                </a:solidFill>
                <a:latin typeface="Trebuchet MS"/>
                <a:cs typeface="Trebuchet MS"/>
              </a:rPr>
              <a:t>(metin</a:t>
            </a:r>
            <a:r>
              <a:rPr sz="2000" spc="-110" dirty="0">
                <a:solidFill>
                  <a:srgbClr val="377CFF"/>
                </a:solidFill>
                <a:latin typeface="Trebuchet MS"/>
                <a:cs typeface="Trebuchet MS"/>
              </a:rPr>
              <a:t> </a:t>
            </a:r>
            <a:r>
              <a:rPr sz="2000" spc="-25" dirty="0">
                <a:solidFill>
                  <a:srgbClr val="377CFF"/>
                </a:solidFill>
                <a:latin typeface="Trebuchet MS"/>
                <a:cs typeface="Trebuchet MS"/>
              </a:rPr>
              <a:t>içerisinde):</a:t>
            </a:r>
            <a:r>
              <a:rPr sz="2000" spc="-110" dirty="0">
                <a:solidFill>
                  <a:srgbClr val="377CFF"/>
                </a:solidFill>
                <a:latin typeface="Trebuchet MS"/>
                <a:cs typeface="Trebuchet MS"/>
              </a:rPr>
              <a:t> </a:t>
            </a:r>
            <a:r>
              <a:rPr sz="2000" b="1" spc="-60" dirty="0">
                <a:solidFill>
                  <a:srgbClr val="272D39"/>
                </a:solidFill>
                <a:latin typeface="Tahoma"/>
                <a:cs typeface="Tahoma"/>
              </a:rPr>
              <a:t>A.1.2.4.Yönetim_toplantısı.jpeg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00519" y="4849905"/>
            <a:ext cx="32829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-345" dirty="0">
                <a:solidFill>
                  <a:srgbClr val="272D39"/>
                </a:solidFill>
                <a:latin typeface="Tahoma"/>
                <a:cs typeface="Tahoma"/>
              </a:rPr>
              <a:t>x</a:t>
            </a:r>
            <a:endParaRPr sz="4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80" dirty="0"/>
              <a:t>Kanıt</a:t>
            </a:r>
            <a:r>
              <a:rPr spc="-240" dirty="0"/>
              <a:t> </a:t>
            </a:r>
            <a:r>
              <a:rPr spc="-70" dirty="0"/>
              <a:t>Kullanımı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ts val="2850"/>
              </a:lnSpc>
              <a:spcBef>
                <a:spcPts val="100"/>
              </a:spcBef>
              <a:buClr>
                <a:srgbClr val="000000"/>
              </a:buClr>
              <a:buFont typeface="Arial MT"/>
              <a:buChar char="•"/>
              <a:tabLst>
                <a:tab pos="299085" algn="l"/>
              </a:tabLst>
            </a:pPr>
            <a:r>
              <a:rPr spc="-10" dirty="0"/>
              <a:t>Toplantı</a:t>
            </a:r>
            <a:r>
              <a:rPr spc="-185" dirty="0"/>
              <a:t> </a:t>
            </a:r>
            <a:r>
              <a:rPr dirty="0"/>
              <a:t>tutanaklarında</a:t>
            </a:r>
            <a:r>
              <a:rPr spc="-165" dirty="0"/>
              <a:t> </a:t>
            </a:r>
            <a:r>
              <a:rPr spc="50" dirty="0"/>
              <a:t>imza</a:t>
            </a:r>
            <a:r>
              <a:rPr spc="-145" dirty="0"/>
              <a:t> </a:t>
            </a:r>
            <a:r>
              <a:rPr spc="-10" dirty="0"/>
              <a:t>sirküleri</a:t>
            </a:r>
            <a:r>
              <a:rPr spc="-170" dirty="0"/>
              <a:t> </a:t>
            </a:r>
            <a:r>
              <a:rPr spc="-60" dirty="0"/>
              <a:t>yerine,</a:t>
            </a:r>
            <a:r>
              <a:rPr spc="-175" dirty="0"/>
              <a:t> </a:t>
            </a:r>
            <a:r>
              <a:rPr dirty="0"/>
              <a:t>alınan</a:t>
            </a:r>
            <a:r>
              <a:rPr spc="-175" dirty="0"/>
              <a:t> </a:t>
            </a:r>
            <a:r>
              <a:rPr spc="-30" dirty="0"/>
              <a:t>kararları</a:t>
            </a:r>
            <a:r>
              <a:rPr spc="-170" dirty="0"/>
              <a:t> </a:t>
            </a:r>
            <a:r>
              <a:rPr spc="-10" dirty="0"/>
              <a:t>içeren</a:t>
            </a:r>
          </a:p>
          <a:p>
            <a:pPr marL="299085">
              <a:lnSpc>
                <a:spcPts val="2850"/>
              </a:lnSpc>
            </a:pPr>
            <a:r>
              <a:rPr spc="-20" dirty="0"/>
              <a:t>kanıtlar</a:t>
            </a:r>
            <a:r>
              <a:rPr spc="-180" dirty="0"/>
              <a:t> </a:t>
            </a:r>
            <a:r>
              <a:rPr spc="-25" dirty="0"/>
              <a:t>(iyileştirmelerin</a:t>
            </a:r>
            <a:r>
              <a:rPr spc="-160" dirty="0"/>
              <a:t> </a:t>
            </a:r>
            <a:r>
              <a:rPr dirty="0"/>
              <a:t>yansıtıldığı</a:t>
            </a:r>
            <a:r>
              <a:rPr spc="-165" dirty="0"/>
              <a:t> </a:t>
            </a:r>
            <a:r>
              <a:rPr spc="-15" dirty="0"/>
              <a:t>kararlar)</a:t>
            </a:r>
            <a:r>
              <a:rPr spc="-155" dirty="0"/>
              <a:t> </a:t>
            </a:r>
            <a:r>
              <a:rPr spc="-10" dirty="0"/>
              <a:t>kullanılmalıdır.</a:t>
            </a:r>
          </a:p>
          <a:p>
            <a:pPr>
              <a:lnSpc>
                <a:spcPct val="100000"/>
              </a:lnSpc>
              <a:spcBef>
                <a:spcPts val="1365"/>
              </a:spcBef>
            </a:pPr>
            <a:endParaRPr spc="-10" dirty="0"/>
          </a:p>
          <a:p>
            <a:pPr marL="299085" marR="37719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dirty="0">
                <a:solidFill>
                  <a:srgbClr val="000000"/>
                </a:solidFill>
              </a:rPr>
              <a:t>KVKK’ya</a:t>
            </a:r>
            <a:r>
              <a:rPr spc="-120" dirty="0">
                <a:solidFill>
                  <a:srgbClr val="000000"/>
                </a:solidFill>
              </a:rPr>
              <a:t> </a:t>
            </a:r>
            <a:r>
              <a:rPr spc="-30" dirty="0">
                <a:solidFill>
                  <a:srgbClr val="000000"/>
                </a:solidFill>
              </a:rPr>
              <a:t>aykırı</a:t>
            </a:r>
            <a:r>
              <a:rPr spc="-114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olan</a:t>
            </a:r>
            <a:r>
              <a:rPr spc="-110" dirty="0">
                <a:solidFill>
                  <a:srgbClr val="000000"/>
                </a:solidFill>
              </a:rPr>
              <a:t> </a:t>
            </a:r>
            <a:r>
              <a:rPr spc="-25" dirty="0">
                <a:solidFill>
                  <a:srgbClr val="000000"/>
                </a:solidFill>
              </a:rPr>
              <a:t>kanıtlar</a:t>
            </a:r>
            <a:r>
              <a:rPr spc="-165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kullanılmamalıdır</a:t>
            </a:r>
            <a:r>
              <a:rPr spc="-16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veya</a:t>
            </a:r>
            <a:r>
              <a:rPr spc="-105" dirty="0">
                <a:solidFill>
                  <a:srgbClr val="000000"/>
                </a:solidFill>
              </a:rPr>
              <a:t> </a:t>
            </a:r>
            <a:r>
              <a:rPr spc="-25" dirty="0">
                <a:solidFill>
                  <a:srgbClr val="000000"/>
                </a:solidFill>
              </a:rPr>
              <a:t>gerekli</a:t>
            </a:r>
            <a:r>
              <a:rPr spc="-130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yerleri kapatılarak</a:t>
            </a:r>
            <a:r>
              <a:rPr spc="-110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eklenmelidir</a:t>
            </a:r>
            <a:r>
              <a:rPr spc="-14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(öğrenci/personel</a:t>
            </a:r>
            <a:r>
              <a:rPr spc="-100" dirty="0">
                <a:solidFill>
                  <a:srgbClr val="000000"/>
                </a:solidFill>
              </a:rPr>
              <a:t> </a:t>
            </a:r>
            <a:r>
              <a:rPr spc="-75" dirty="0">
                <a:solidFill>
                  <a:srgbClr val="000000"/>
                </a:solidFill>
              </a:rPr>
              <a:t>vb.</a:t>
            </a:r>
            <a:r>
              <a:rPr spc="-10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kişisel</a:t>
            </a:r>
            <a:r>
              <a:rPr spc="-100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bilgilerini içeren)</a:t>
            </a:r>
          </a:p>
          <a:p>
            <a:pPr marL="299085" marR="937894" indent="-287020">
              <a:lnSpc>
                <a:spcPct val="100000"/>
              </a:lnSpc>
              <a:spcBef>
                <a:spcPts val="1280"/>
              </a:spcBef>
              <a:buFont typeface="Arial MT"/>
              <a:buChar char="•"/>
              <a:tabLst>
                <a:tab pos="299085" algn="l"/>
              </a:tabLst>
            </a:pPr>
            <a:r>
              <a:rPr spc="95" dirty="0">
                <a:solidFill>
                  <a:srgbClr val="000000"/>
                </a:solidFill>
              </a:rPr>
              <a:t>Kurumun</a:t>
            </a:r>
            <a:r>
              <a:rPr spc="-204" dirty="0">
                <a:solidFill>
                  <a:srgbClr val="000000"/>
                </a:solidFill>
              </a:rPr>
              <a:t> </a:t>
            </a:r>
            <a:r>
              <a:rPr spc="-35" dirty="0">
                <a:solidFill>
                  <a:srgbClr val="000000"/>
                </a:solidFill>
              </a:rPr>
              <a:t>ticari</a:t>
            </a:r>
            <a:r>
              <a:rPr spc="-19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sır</a:t>
            </a:r>
            <a:r>
              <a:rPr spc="-204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ya</a:t>
            </a:r>
            <a:r>
              <a:rPr spc="-170" dirty="0">
                <a:solidFill>
                  <a:srgbClr val="000000"/>
                </a:solidFill>
              </a:rPr>
              <a:t> </a:t>
            </a:r>
            <a:r>
              <a:rPr spc="50" dirty="0">
                <a:solidFill>
                  <a:srgbClr val="000000"/>
                </a:solidFill>
              </a:rPr>
              <a:t>da</a:t>
            </a:r>
            <a:r>
              <a:rPr spc="-170" dirty="0">
                <a:solidFill>
                  <a:srgbClr val="000000"/>
                </a:solidFill>
              </a:rPr>
              <a:t> </a:t>
            </a:r>
            <a:r>
              <a:rPr spc="75" dirty="0">
                <a:solidFill>
                  <a:srgbClr val="000000"/>
                </a:solidFill>
              </a:rPr>
              <a:t>iş</a:t>
            </a:r>
            <a:r>
              <a:rPr spc="-160" dirty="0">
                <a:solidFill>
                  <a:srgbClr val="000000"/>
                </a:solidFill>
              </a:rPr>
              <a:t> </a:t>
            </a:r>
            <a:r>
              <a:rPr spc="-20" dirty="0">
                <a:solidFill>
                  <a:srgbClr val="000000"/>
                </a:solidFill>
              </a:rPr>
              <a:t>sırrı</a:t>
            </a:r>
            <a:r>
              <a:rPr spc="-210" dirty="0">
                <a:solidFill>
                  <a:srgbClr val="000000"/>
                </a:solidFill>
              </a:rPr>
              <a:t> </a:t>
            </a:r>
            <a:r>
              <a:rPr spc="-35" dirty="0">
                <a:solidFill>
                  <a:srgbClr val="000000"/>
                </a:solidFill>
              </a:rPr>
              <a:t>niteliği</a:t>
            </a:r>
            <a:r>
              <a:rPr spc="-190" dirty="0">
                <a:solidFill>
                  <a:srgbClr val="000000"/>
                </a:solidFill>
              </a:rPr>
              <a:t> </a:t>
            </a:r>
            <a:r>
              <a:rPr spc="45" dirty="0">
                <a:solidFill>
                  <a:srgbClr val="000000"/>
                </a:solidFill>
              </a:rPr>
              <a:t>taşıyan</a:t>
            </a:r>
            <a:r>
              <a:rPr spc="-200" dirty="0">
                <a:solidFill>
                  <a:srgbClr val="000000"/>
                </a:solidFill>
              </a:rPr>
              <a:t> </a:t>
            </a:r>
            <a:r>
              <a:rPr spc="170" dirty="0">
                <a:solidFill>
                  <a:srgbClr val="000000"/>
                </a:solidFill>
              </a:rPr>
              <a:t>hassas</a:t>
            </a:r>
            <a:r>
              <a:rPr spc="-200" dirty="0">
                <a:solidFill>
                  <a:srgbClr val="000000"/>
                </a:solidFill>
              </a:rPr>
              <a:t> </a:t>
            </a:r>
            <a:r>
              <a:rPr spc="-40" dirty="0">
                <a:solidFill>
                  <a:srgbClr val="000000"/>
                </a:solidFill>
              </a:rPr>
              <a:t>veri</a:t>
            </a:r>
            <a:r>
              <a:rPr spc="-180" dirty="0">
                <a:solidFill>
                  <a:srgbClr val="000000"/>
                </a:solidFill>
              </a:rPr>
              <a:t> </a:t>
            </a:r>
            <a:r>
              <a:rPr spc="-25" dirty="0">
                <a:solidFill>
                  <a:srgbClr val="000000"/>
                </a:solidFill>
              </a:rPr>
              <a:t>ve belgeler</a:t>
            </a:r>
            <a:r>
              <a:rPr spc="-185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paylaşılmamalıdır.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88964" y="0"/>
            <a:ext cx="5093208" cy="657301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781812" y="0"/>
            <a:ext cx="5314315" cy="6858000"/>
          </a:xfrm>
          <a:custGeom>
            <a:avLst/>
            <a:gdLst/>
            <a:ahLst/>
            <a:cxnLst/>
            <a:rect l="l" t="t" r="r" b="b"/>
            <a:pathLst>
              <a:path w="5314315" h="6858000">
                <a:moveTo>
                  <a:pt x="5314188" y="0"/>
                </a:moveTo>
                <a:lnTo>
                  <a:pt x="0" y="0"/>
                </a:lnTo>
                <a:lnTo>
                  <a:pt x="0" y="6858000"/>
                </a:lnTo>
                <a:lnTo>
                  <a:pt x="5314188" y="6858000"/>
                </a:lnTo>
                <a:lnTo>
                  <a:pt x="5314188" y="0"/>
                </a:lnTo>
                <a:close/>
              </a:path>
            </a:pathLst>
          </a:custGeom>
          <a:solidFill>
            <a:srgbClr val="1620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933858" y="2472985"/>
            <a:ext cx="301053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02920" marR="5080" indent="-490855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FFFFFF"/>
                </a:solidFill>
                <a:latin typeface="Calibri"/>
                <a:cs typeface="Calibri"/>
              </a:rPr>
              <a:t>2024</a:t>
            </a:r>
            <a:r>
              <a:rPr sz="10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FFFFFF"/>
                </a:solidFill>
                <a:latin typeface="Calibri"/>
                <a:cs typeface="Calibri"/>
              </a:rPr>
              <a:t>Yılında</a:t>
            </a:r>
            <a:r>
              <a:rPr sz="10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FFFFFF"/>
                </a:solidFill>
                <a:latin typeface="Calibri"/>
                <a:cs typeface="Calibri"/>
              </a:rPr>
              <a:t>manuel</a:t>
            </a:r>
            <a:r>
              <a:rPr sz="105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FFFFFF"/>
                </a:solidFill>
                <a:latin typeface="Calibri"/>
                <a:cs typeface="Calibri"/>
              </a:rPr>
              <a:t>olarak</a:t>
            </a:r>
            <a:r>
              <a:rPr sz="105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FFFFFF"/>
                </a:solidFill>
                <a:latin typeface="Calibri"/>
                <a:cs typeface="Calibri"/>
              </a:rPr>
              <a:t>yazılan</a:t>
            </a:r>
            <a:r>
              <a:rPr sz="105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FFFFFF"/>
                </a:solidFill>
                <a:latin typeface="Calibri"/>
                <a:cs typeface="Calibri"/>
              </a:rPr>
              <a:t>kanıt</a:t>
            </a:r>
            <a:r>
              <a:rPr sz="105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FFFFFF"/>
                </a:solidFill>
                <a:latin typeface="Calibri"/>
                <a:cs typeface="Calibri"/>
              </a:rPr>
              <a:t>yazım</a:t>
            </a:r>
            <a:r>
              <a:rPr sz="105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Calibri"/>
                <a:cs typeface="Calibri"/>
              </a:rPr>
              <a:t>yöntemi </a:t>
            </a:r>
            <a:r>
              <a:rPr sz="1050" dirty="0">
                <a:solidFill>
                  <a:srgbClr val="FFFFFF"/>
                </a:solidFill>
                <a:latin typeface="Calibri"/>
                <a:cs typeface="Calibri"/>
              </a:rPr>
              <a:t>yazılımsal</a:t>
            </a:r>
            <a:r>
              <a:rPr sz="105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FFFFFF"/>
                </a:solidFill>
                <a:latin typeface="Calibri"/>
                <a:cs typeface="Calibri"/>
              </a:rPr>
              <a:t>olarak</a:t>
            </a:r>
            <a:r>
              <a:rPr sz="105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FFFFFF"/>
                </a:solidFill>
                <a:latin typeface="Calibri"/>
                <a:cs typeface="Calibri"/>
              </a:rPr>
              <a:t>sisteme</a:t>
            </a:r>
            <a:r>
              <a:rPr sz="10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Calibri"/>
                <a:cs typeface="Calibri"/>
              </a:rPr>
              <a:t>eklenmiştir.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95000" y="1245465"/>
            <a:ext cx="2824480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0" marR="5080" indent="-216535">
              <a:lnSpc>
                <a:spcPct val="100000"/>
              </a:lnSpc>
              <a:spcBef>
                <a:spcPts val="100"/>
              </a:spcBef>
            </a:pPr>
            <a:r>
              <a:rPr sz="3300" spc="-254" dirty="0">
                <a:solidFill>
                  <a:srgbClr val="377CFF"/>
                </a:solidFill>
              </a:rPr>
              <a:t>KİDR</a:t>
            </a:r>
            <a:r>
              <a:rPr sz="3300" spc="-275" dirty="0">
                <a:solidFill>
                  <a:srgbClr val="377CFF"/>
                </a:solidFill>
              </a:rPr>
              <a:t> </a:t>
            </a:r>
            <a:r>
              <a:rPr sz="3300" spc="-85" dirty="0">
                <a:solidFill>
                  <a:srgbClr val="377CFF"/>
                </a:solidFill>
              </a:rPr>
              <a:t>Kılavuzu </a:t>
            </a:r>
            <a:r>
              <a:rPr sz="3300" spc="-10" dirty="0">
                <a:solidFill>
                  <a:srgbClr val="377CFF"/>
                </a:solidFill>
              </a:rPr>
              <a:t>Güncelleme</a:t>
            </a:r>
            <a:endParaRPr sz="3300"/>
          </a:p>
        </p:txBody>
      </p:sp>
      <p:grpSp>
        <p:nvGrpSpPr>
          <p:cNvPr id="6" name="object 6"/>
          <p:cNvGrpSpPr/>
          <p:nvPr/>
        </p:nvGrpSpPr>
        <p:grpSpPr>
          <a:xfrm>
            <a:off x="1429715" y="3555491"/>
            <a:ext cx="10092055" cy="3148965"/>
            <a:chOff x="1429715" y="3555491"/>
            <a:chExt cx="10092055" cy="3148965"/>
          </a:xfrm>
        </p:grpSpPr>
        <p:sp>
          <p:nvSpPr>
            <p:cNvPr id="7" name="object 7"/>
            <p:cNvSpPr/>
            <p:nvPr/>
          </p:nvSpPr>
          <p:spPr>
            <a:xfrm>
              <a:off x="5682995" y="3593591"/>
              <a:ext cx="5800725" cy="3072765"/>
            </a:xfrm>
            <a:custGeom>
              <a:avLst/>
              <a:gdLst/>
              <a:ahLst/>
              <a:cxnLst/>
              <a:rect l="l" t="t" r="r" b="b"/>
              <a:pathLst>
                <a:path w="5800725" h="3072765">
                  <a:moveTo>
                    <a:pt x="0" y="0"/>
                  </a:moveTo>
                  <a:lnTo>
                    <a:pt x="5800344" y="0"/>
                  </a:lnTo>
                  <a:lnTo>
                    <a:pt x="5800344" y="3072384"/>
                  </a:lnTo>
                  <a:lnTo>
                    <a:pt x="0" y="3072384"/>
                  </a:lnTo>
                  <a:lnTo>
                    <a:pt x="0" y="0"/>
                  </a:lnTo>
                  <a:close/>
                </a:path>
              </a:pathLst>
            </a:custGeom>
            <a:ln w="76200">
              <a:solidFill>
                <a:srgbClr val="1C3E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614678" y="5093207"/>
              <a:ext cx="2326640" cy="0"/>
            </a:xfrm>
            <a:custGeom>
              <a:avLst/>
              <a:gdLst/>
              <a:ahLst/>
              <a:cxnLst/>
              <a:rect l="l" t="t" r="r" b="b"/>
              <a:pathLst>
                <a:path w="2326640">
                  <a:moveTo>
                    <a:pt x="2326551" y="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1C3E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424166" y="4978897"/>
              <a:ext cx="229235" cy="228600"/>
            </a:xfrm>
            <a:custGeom>
              <a:avLst/>
              <a:gdLst/>
              <a:ahLst/>
              <a:cxnLst/>
              <a:rect l="l" t="t" r="r" b="b"/>
              <a:pathLst>
                <a:path w="229235" h="228600">
                  <a:moveTo>
                    <a:pt x="228600" y="0"/>
                  </a:moveTo>
                  <a:lnTo>
                    <a:pt x="0" y="114312"/>
                  </a:lnTo>
                  <a:lnTo>
                    <a:pt x="228612" y="22860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1C3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29715" y="4871389"/>
              <a:ext cx="2668905" cy="563880"/>
            </a:xfrm>
            <a:custGeom>
              <a:avLst/>
              <a:gdLst/>
              <a:ahLst/>
              <a:cxnLst/>
              <a:rect l="l" t="t" r="r" b="b"/>
              <a:pathLst>
                <a:path w="2668904" h="563879">
                  <a:moveTo>
                    <a:pt x="2668524" y="274320"/>
                  </a:moveTo>
                  <a:lnTo>
                    <a:pt x="2264664" y="274320"/>
                  </a:lnTo>
                  <a:lnTo>
                    <a:pt x="2264664" y="0"/>
                  </a:lnTo>
                  <a:lnTo>
                    <a:pt x="1060704" y="0"/>
                  </a:lnTo>
                  <a:lnTo>
                    <a:pt x="403860" y="0"/>
                  </a:lnTo>
                  <a:lnTo>
                    <a:pt x="403860" y="274320"/>
                  </a:lnTo>
                  <a:lnTo>
                    <a:pt x="0" y="274320"/>
                  </a:lnTo>
                  <a:lnTo>
                    <a:pt x="0" y="563880"/>
                  </a:lnTo>
                  <a:lnTo>
                    <a:pt x="2668524" y="563880"/>
                  </a:lnTo>
                  <a:lnTo>
                    <a:pt x="2668524" y="274320"/>
                  </a:lnTo>
                  <a:close/>
                </a:path>
              </a:pathLst>
            </a:custGeom>
            <a:solidFill>
              <a:srgbClr val="29AD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416933" y="4858688"/>
            <a:ext cx="26936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03860">
              <a:lnSpc>
                <a:spcPct val="100000"/>
              </a:lnSpc>
              <a:spcBef>
                <a:spcPts val="100"/>
              </a:spcBef>
            </a:pPr>
            <a:r>
              <a:rPr sz="1800" b="1" spc="-80" dirty="0">
                <a:solidFill>
                  <a:srgbClr val="162044"/>
                </a:solidFill>
                <a:latin typeface="Tahoma"/>
                <a:cs typeface="Tahoma"/>
              </a:rPr>
              <a:t>Metin</a:t>
            </a:r>
            <a:r>
              <a:rPr sz="1800" b="1" spc="-114" dirty="0">
                <a:solidFill>
                  <a:srgbClr val="162044"/>
                </a:solidFill>
                <a:latin typeface="Tahoma"/>
                <a:cs typeface="Tahoma"/>
              </a:rPr>
              <a:t> </a:t>
            </a:r>
            <a:r>
              <a:rPr sz="1800" b="1" spc="-10" dirty="0">
                <a:solidFill>
                  <a:srgbClr val="162044"/>
                </a:solidFill>
                <a:latin typeface="Tahoma"/>
                <a:cs typeface="Tahoma"/>
              </a:rPr>
              <a:t>içerisinede </a:t>
            </a:r>
            <a:r>
              <a:rPr sz="1800" b="1" spc="-65" dirty="0">
                <a:solidFill>
                  <a:srgbClr val="162044"/>
                </a:solidFill>
                <a:latin typeface="Tahoma"/>
                <a:cs typeface="Tahoma"/>
              </a:rPr>
              <a:t>numaralandırma</a:t>
            </a:r>
            <a:r>
              <a:rPr sz="1800" b="1" spc="-10" dirty="0">
                <a:solidFill>
                  <a:srgbClr val="162044"/>
                </a:solidFill>
                <a:latin typeface="Tahoma"/>
                <a:cs typeface="Tahoma"/>
              </a:rPr>
              <a:t> sistemi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460235" y="0"/>
            <a:ext cx="4551045" cy="495300"/>
          </a:xfrm>
          <a:custGeom>
            <a:avLst/>
            <a:gdLst/>
            <a:ahLst/>
            <a:cxnLst/>
            <a:rect l="l" t="t" r="r" b="b"/>
            <a:pathLst>
              <a:path w="4551045" h="495300">
                <a:moveTo>
                  <a:pt x="4550664" y="0"/>
                </a:moveTo>
                <a:lnTo>
                  <a:pt x="0" y="0"/>
                </a:lnTo>
                <a:lnTo>
                  <a:pt x="0" y="495300"/>
                </a:lnTo>
                <a:lnTo>
                  <a:pt x="4550664" y="495300"/>
                </a:lnTo>
                <a:lnTo>
                  <a:pt x="45506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64250" y="-31750"/>
            <a:ext cx="6127750" cy="6920865"/>
            <a:chOff x="6064250" y="-31750"/>
            <a:chExt cx="6127750" cy="6920865"/>
          </a:xfrm>
        </p:grpSpPr>
        <p:sp>
          <p:nvSpPr>
            <p:cNvPr id="3" name="object 3"/>
            <p:cNvSpPr/>
            <p:nvPr/>
          </p:nvSpPr>
          <p:spPr>
            <a:xfrm>
              <a:off x="6096000" y="667512"/>
              <a:ext cx="6096000" cy="5523230"/>
            </a:xfrm>
            <a:custGeom>
              <a:avLst/>
              <a:gdLst/>
              <a:ahLst/>
              <a:cxnLst/>
              <a:rect l="l" t="t" r="r" b="b"/>
              <a:pathLst>
                <a:path w="6096000" h="5523230">
                  <a:moveTo>
                    <a:pt x="6096000" y="0"/>
                  </a:moveTo>
                  <a:lnTo>
                    <a:pt x="0" y="0"/>
                  </a:lnTo>
                  <a:lnTo>
                    <a:pt x="0" y="5522976"/>
                  </a:lnTo>
                  <a:lnTo>
                    <a:pt x="6096000" y="5522976"/>
                  </a:lnTo>
                  <a:lnTo>
                    <a:pt x="6096000" y="0"/>
                  </a:lnTo>
                  <a:close/>
                </a:path>
              </a:pathLst>
            </a:custGeom>
            <a:solidFill>
              <a:srgbClr val="377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96000" y="0"/>
              <a:ext cx="0" cy="6857365"/>
            </a:xfrm>
            <a:custGeom>
              <a:avLst/>
              <a:gdLst/>
              <a:ahLst/>
              <a:cxnLst/>
              <a:rect l="l" t="t" r="r" b="b"/>
              <a:pathLst>
                <a:path h="6857365">
                  <a:moveTo>
                    <a:pt x="0" y="0"/>
                  </a:moveTo>
                  <a:lnTo>
                    <a:pt x="0" y="6857110"/>
                  </a:lnTo>
                </a:path>
              </a:pathLst>
            </a:custGeom>
            <a:ln w="63500">
              <a:solidFill>
                <a:srgbClr val="377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913508" y="1729945"/>
            <a:ext cx="49460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45" dirty="0">
                <a:solidFill>
                  <a:srgbClr val="00AF50"/>
                </a:solidFill>
                <a:latin typeface="Tahoma"/>
                <a:cs typeface="Tahoma"/>
              </a:rPr>
              <a:t>[1](4)A.3.1.</a:t>
            </a:r>
            <a:r>
              <a:rPr sz="3600" b="1" spc="-145" dirty="0">
                <a:solidFill>
                  <a:srgbClr val="0000CC"/>
                </a:solidFill>
                <a:latin typeface="Tahoma"/>
                <a:cs typeface="Tahoma"/>
              </a:rPr>
              <a:t>kanıtın_adı</a:t>
            </a:r>
            <a:endParaRPr sz="36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77284" y="2822448"/>
            <a:ext cx="1811020" cy="358140"/>
          </a:xfrm>
          <a:prstGeom prst="rect">
            <a:avLst/>
          </a:prstGeom>
          <a:solidFill>
            <a:srgbClr val="00369B"/>
          </a:solidFill>
        </p:spPr>
        <p:txBody>
          <a:bodyPr vert="horz" wrap="square" lIns="0" tIns="11430" rIns="0" bIns="0" rtlCol="0">
            <a:spAutoFit/>
          </a:bodyPr>
          <a:lstStyle/>
          <a:p>
            <a:pPr marL="118110">
              <a:lnSpc>
                <a:spcPct val="100000"/>
              </a:lnSpc>
              <a:spcBef>
                <a:spcPts val="90"/>
              </a:spcBef>
            </a:pPr>
            <a:r>
              <a:rPr sz="2000" b="1" spc="-55" dirty="0">
                <a:solidFill>
                  <a:srgbClr val="FFFFFF"/>
                </a:solidFill>
                <a:latin typeface="Tahoma"/>
                <a:cs typeface="Tahoma"/>
              </a:rPr>
              <a:t>Kanıtın</a:t>
            </a:r>
            <a:r>
              <a:rPr sz="2000" b="1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Tahoma"/>
                <a:cs typeface="Tahoma"/>
              </a:rPr>
              <a:t>adı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98904" y="4149852"/>
            <a:ext cx="2273935" cy="364490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19050" rIns="0" bIns="0" rtlCol="0">
            <a:spAutoFit/>
          </a:bodyPr>
          <a:lstStyle/>
          <a:p>
            <a:pPr marL="154305">
              <a:lnSpc>
                <a:spcPct val="100000"/>
              </a:lnSpc>
              <a:spcBef>
                <a:spcPts val="150"/>
              </a:spcBef>
            </a:pPr>
            <a:r>
              <a:rPr sz="2000" b="1" spc="-75" dirty="0">
                <a:solidFill>
                  <a:srgbClr val="FFFFFF"/>
                </a:solidFill>
                <a:latin typeface="Tahoma"/>
                <a:cs typeface="Tahoma"/>
              </a:rPr>
              <a:t>Olgunluk</a:t>
            </a:r>
            <a:r>
              <a:rPr sz="2000" b="1" spc="-1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Tahoma"/>
                <a:cs typeface="Tahoma"/>
              </a:rPr>
              <a:t>düzeyi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56716" y="4773167"/>
            <a:ext cx="2287905" cy="363220"/>
          </a:xfrm>
          <a:prstGeom prst="rect">
            <a:avLst/>
          </a:prstGeom>
          <a:solidFill>
            <a:srgbClr val="009544"/>
          </a:solidFill>
        </p:spPr>
        <p:txBody>
          <a:bodyPr vert="horz" wrap="square" lIns="0" tIns="0" rIns="0" bIns="0" rtlCol="0">
            <a:spAutoFit/>
          </a:bodyPr>
          <a:lstStyle/>
          <a:p>
            <a:pPr marL="290195">
              <a:lnSpc>
                <a:spcPts val="2375"/>
              </a:lnSpc>
            </a:pPr>
            <a:r>
              <a:rPr sz="2000" b="1" spc="-55" dirty="0">
                <a:solidFill>
                  <a:srgbClr val="FFFFFF"/>
                </a:solidFill>
                <a:latin typeface="Tahoma"/>
                <a:cs typeface="Tahoma"/>
              </a:rPr>
              <a:t>Kanıt</a:t>
            </a:r>
            <a:r>
              <a:rPr sz="2000" b="1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Tahoma"/>
                <a:cs typeface="Tahoma"/>
              </a:rPr>
              <a:t>sırası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714244" y="3526535"/>
            <a:ext cx="2026920" cy="355600"/>
          </a:xfrm>
          <a:custGeom>
            <a:avLst/>
            <a:gdLst/>
            <a:ahLst/>
            <a:cxnLst/>
            <a:rect l="l" t="t" r="r" b="b"/>
            <a:pathLst>
              <a:path w="2026920" h="355600">
                <a:moveTo>
                  <a:pt x="2026920" y="0"/>
                </a:moveTo>
                <a:lnTo>
                  <a:pt x="1812036" y="0"/>
                </a:lnTo>
                <a:lnTo>
                  <a:pt x="121920" y="0"/>
                </a:lnTo>
                <a:lnTo>
                  <a:pt x="0" y="0"/>
                </a:lnTo>
                <a:lnTo>
                  <a:pt x="0" y="353568"/>
                </a:lnTo>
                <a:lnTo>
                  <a:pt x="121920" y="353568"/>
                </a:lnTo>
                <a:lnTo>
                  <a:pt x="121920" y="355104"/>
                </a:lnTo>
                <a:lnTo>
                  <a:pt x="2026920" y="355104"/>
                </a:lnTo>
                <a:lnTo>
                  <a:pt x="2026920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869670" y="3522060"/>
            <a:ext cx="17799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40" dirty="0">
                <a:solidFill>
                  <a:srgbClr val="FFFFFF"/>
                </a:solidFill>
                <a:latin typeface="Tahoma"/>
                <a:cs typeface="Tahoma"/>
              </a:rPr>
              <a:t>ölçüt/alt</a:t>
            </a:r>
            <a:r>
              <a:rPr sz="2000" b="1"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Tahoma"/>
                <a:cs typeface="Tahoma"/>
              </a:rPr>
              <a:t>ölçüt</a:t>
            </a:r>
            <a:endParaRPr sz="2000">
              <a:latin typeface="Tahoma"/>
              <a:cs typeface="Tahom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129283" y="2380488"/>
            <a:ext cx="59690" cy="2736215"/>
            <a:chOff x="1129283" y="2380488"/>
            <a:chExt cx="59690" cy="2736215"/>
          </a:xfrm>
        </p:grpSpPr>
        <p:sp>
          <p:nvSpPr>
            <p:cNvPr id="12" name="object 12"/>
            <p:cNvSpPr/>
            <p:nvPr/>
          </p:nvSpPr>
          <p:spPr>
            <a:xfrm>
              <a:off x="1159763" y="2409445"/>
              <a:ext cx="0" cy="2707005"/>
            </a:xfrm>
            <a:custGeom>
              <a:avLst/>
              <a:gdLst/>
              <a:ahLst/>
              <a:cxnLst/>
              <a:rect l="l" t="t" r="r" b="b"/>
              <a:pathLst>
                <a:path h="2707004">
                  <a:moveTo>
                    <a:pt x="0" y="2706687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95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29283" y="2380488"/>
              <a:ext cx="59690" cy="58419"/>
            </a:xfrm>
            <a:custGeom>
              <a:avLst/>
              <a:gdLst/>
              <a:ahLst/>
              <a:cxnLst/>
              <a:rect l="l" t="t" r="r" b="b"/>
              <a:pathLst>
                <a:path w="59690" h="58419">
                  <a:moveTo>
                    <a:pt x="29718" y="0"/>
                  </a:moveTo>
                  <a:lnTo>
                    <a:pt x="18152" y="2275"/>
                  </a:lnTo>
                  <a:lnTo>
                    <a:pt x="8705" y="8482"/>
                  </a:lnTo>
                  <a:lnTo>
                    <a:pt x="2336" y="17686"/>
                  </a:lnTo>
                  <a:lnTo>
                    <a:pt x="0" y="28955"/>
                  </a:lnTo>
                  <a:lnTo>
                    <a:pt x="2336" y="40225"/>
                  </a:lnTo>
                  <a:lnTo>
                    <a:pt x="8705" y="49429"/>
                  </a:lnTo>
                  <a:lnTo>
                    <a:pt x="18152" y="55636"/>
                  </a:lnTo>
                  <a:lnTo>
                    <a:pt x="29718" y="57911"/>
                  </a:lnTo>
                  <a:lnTo>
                    <a:pt x="41283" y="55636"/>
                  </a:lnTo>
                  <a:lnTo>
                    <a:pt x="50730" y="49429"/>
                  </a:lnTo>
                  <a:lnTo>
                    <a:pt x="57099" y="40225"/>
                  </a:lnTo>
                  <a:lnTo>
                    <a:pt x="59436" y="28955"/>
                  </a:lnTo>
                  <a:lnTo>
                    <a:pt x="57099" y="17686"/>
                  </a:lnTo>
                  <a:lnTo>
                    <a:pt x="50730" y="8482"/>
                  </a:lnTo>
                  <a:lnTo>
                    <a:pt x="41283" y="2275"/>
                  </a:lnTo>
                  <a:lnTo>
                    <a:pt x="29718" y="0"/>
                  </a:lnTo>
                  <a:close/>
                </a:path>
              </a:pathLst>
            </a:custGeom>
            <a:solidFill>
              <a:srgbClr val="0095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2161032" y="2295144"/>
            <a:ext cx="2042160" cy="1411605"/>
            <a:chOff x="2161032" y="2295144"/>
            <a:chExt cx="2042160" cy="1411605"/>
          </a:xfrm>
        </p:grpSpPr>
        <p:sp>
          <p:nvSpPr>
            <p:cNvPr id="15" name="object 15"/>
            <p:cNvSpPr/>
            <p:nvPr/>
          </p:nvSpPr>
          <p:spPr>
            <a:xfrm>
              <a:off x="2714244" y="2328674"/>
              <a:ext cx="1270" cy="1374775"/>
            </a:xfrm>
            <a:custGeom>
              <a:avLst/>
              <a:gdLst/>
              <a:ahLst/>
              <a:cxnLst/>
              <a:rect l="l" t="t" r="r" b="b"/>
              <a:pathLst>
                <a:path w="1269" h="1374775">
                  <a:moveTo>
                    <a:pt x="0" y="1374343"/>
                  </a:moveTo>
                  <a:lnTo>
                    <a:pt x="977" y="0"/>
                  </a:lnTo>
                </a:path>
              </a:pathLst>
            </a:custGeom>
            <a:ln w="6349">
              <a:solidFill>
                <a:srgbClr val="377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161032" y="2295143"/>
              <a:ext cx="1155700" cy="60960"/>
            </a:xfrm>
            <a:custGeom>
              <a:avLst/>
              <a:gdLst/>
              <a:ahLst/>
              <a:cxnLst/>
              <a:rect l="l" t="t" r="r" b="b"/>
              <a:pathLst>
                <a:path w="1155700" h="60960">
                  <a:moveTo>
                    <a:pt x="59436" y="32004"/>
                  </a:moveTo>
                  <a:lnTo>
                    <a:pt x="57099" y="20739"/>
                  </a:lnTo>
                  <a:lnTo>
                    <a:pt x="50723" y="11531"/>
                  </a:lnTo>
                  <a:lnTo>
                    <a:pt x="41275" y="5334"/>
                  </a:lnTo>
                  <a:lnTo>
                    <a:pt x="29718" y="3048"/>
                  </a:lnTo>
                  <a:lnTo>
                    <a:pt x="18148" y="5334"/>
                  </a:lnTo>
                  <a:lnTo>
                    <a:pt x="8699" y="11531"/>
                  </a:lnTo>
                  <a:lnTo>
                    <a:pt x="2324" y="20739"/>
                  </a:lnTo>
                  <a:lnTo>
                    <a:pt x="0" y="32004"/>
                  </a:lnTo>
                  <a:lnTo>
                    <a:pt x="2324" y="43281"/>
                  </a:lnTo>
                  <a:lnTo>
                    <a:pt x="8699" y="52489"/>
                  </a:lnTo>
                  <a:lnTo>
                    <a:pt x="18148" y="58686"/>
                  </a:lnTo>
                  <a:lnTo>
                    <a:pt x="29718" y="60960"/>
                  </a:lnTo>
                  <a:lnTo>
                    <a:pt x="41275" y="58686"/>
                  </a:lnTo>
                  <a:lnTo>
                    <a:pt x="50723" y="52489"/>
                  </a:lnTo>
                  <a:lnTo>
                    <a:pt x="57099" y="43281"/>
                  </a:lnTo>
                  <a:lnTo>
                    <a:pt x="59436" y="32004"/>
                  </a:lnTo>
                  <a:close/>
                </a:path>
                <a:path w="1155700" h="60960">
                  <a:moveTo>
                    <a:pt x="1155192" y="29718"/>
                  </a:moveTo>
                  <a:lnTo>
                    <a:pt x="1152906" y="18161"/>
                  </a:lnTo>
                  <a:lnTo>
                    <a:pt x="1146708" y="8712"/>
                  </a:lnTo>
                  <a:lnTo>
                    <a:pt x="1137500" y="2336"/>
                  </a:lnTo>
                  <a:lnTo>
                    <a:pt x="1126236" y="0"/>
                  </a:lnTo>
                  <a:lnTo>
                    <a:pt x="1114958" y="2336"/>
                  </a:lnTo>
                  <a:lnTo>
                    <a:pt x="1105750" y="8712"/>
                  </a:lnTo>
                  <a:lnTo>
                    <a:pt x="1099553" y="18161"/>
                  </a:lnTo>
                  <a:lnTo>
                    <a:pt x="1097280" y="29718"/>
                  </a:lnTo>
                  <a:lnTo>
                    <a:pt x="1099553" y="41287"/>
                  </a:lnTo>
                  <a:lnTo>
                    <a:pt x="1105750" y="50736"/>
                  </a:lnTo>
                  <a:lnTo>
                    <a:pt x="1114958" y="57111"/>
                  </a:lnTo>
                  <a:lnTo>
                    <a:pt x="1126236" y="59436"/>
                  </a:lnTo>
                  <a:lnTo>
                    <a:pt x="1137500" y="57111"/>
                  </a:lnTo>
                  <a:lnTo>
                    <a:pt x="1146708" y="50736"/>
                  </a:lnTo>
                  <a:lnTo>
                    <a:pt x="1152906" y="41287"/>
                  </a:lnTo>
                  <a:lnTo>
                    <a:pt x="1155192" y="29718"/>
                  </a:lnTo>
                  <a:close/>
                </a:path>
              </a:pathLst>
            </a:custGeom>
            <a:solidFill>
              <a:srgbClr val="377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172713" y="2336294"/>
              <a:ext cx="1905" cy="669925"/>
            </a:xfrm>
            <a:custGeom>
              <a:avLst/>
              <a:gdLst/>
              <a:ahLst/>
              <a:cxnLst/>
              <a:rect l="l" t="t" r="r" b="b"/>
              <a:pathLst>
                <a:path w="1904" h="669925">
                  <a:moveTo>
                    <a:pt x="1384" y="669683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145280" y="2327148"/>
              <a:ext cx="58419" cy="58419"/>
            </a:xfrm>
            <a:custGeom>
              <a:avLst/>
              <a:gdLst/>
              <a:ahLst/>
              <a:cxnLst/>
              <a:rect l="l" t="t" r="r" b="b"/>
              <a:pathLst>
                <a:path w="58420" h="58419">
                  <a:moveTo>
                    <a:pt x="28956" y="0"/>
                  </a:moveTo>
                  <a:lnTo>
                    <a:pt x="17686" y="2275"/>
                  </a:lnTo>
                  <a:lnTo>
                    <a:pt x="8482" y="8482"/>
                  </a:lnTo>
                  <a:lnTo>
                    <a:pt x="2275" y="17686"/>
                  </a:lnTo>
                  <a:lnTo>
                    <a:pt x="0" y="28955"/>
                  </a:lnTo>
                  <a:lnTo>
                    <a:pt x="2275" y="40225"/>
                  </a:lnTo>
                  <a:lnTo>
                    <a:pt x="8482" y="49429"/>
                  </a:lnTo>
                  <a:lnTo>
                    <a:pt x="17686" y="55636"/>
                  </a:lnTo>
                  <a:lnTo>
                    <a:pt x="28956" y="57911"/>
                  </a:lnTo>
                  <a:lnTo>
                    <a:pt x="40225" y="55636"/>
                  </a:lnTo>
                  <a:lnTo>
                    <a:pt x="49429" y="49429"/>
                  </a:lnTo>
                  <a:lnTo>
                    <a:pt x="55636" y="40225"/>
                  </a:lnTo>
                  <a:lnTo>
                    <a:pt x="57912" y="28955"/>
                  </a:lnTo>
                  <a:lnTo>
                    <a:pt x="55636" y="17686"/>
                  </a:lnTo>
                  <a:lnTo>
                    <a:pt x="49429" y="8482"/>
                  </a:lnTo>
                  <a:lnTo>
                    <a:pt x="40225" y="2275"/>
                  </a:lnTo>
                  <a:lnTo>
                    <a:pt x="28956" y="0"/>
                  </a:lnTo>
                  <a:close/>
                </a:path>
              </a:pathLst>
            </a:custGeom>
            <a:solidFill>
              <a:srgbClr val="0000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180844" y="2324100"/>
              <a:ext cx="1130300" cy="0"/>
            </a:xfrm>
            <a:custGeom>
              <a:avLst/>
              <a:gdLst/>
              <a:ahLst/>
              <a:cxnLst/>
              <a:rect l="l" t="t" r="r" b="b"/>
              <a:pathLst>
                <a:path w="1130300">
                  <a:moveTo>
                    <a:pt x="0" y="0"/>
                  </a:moveTo>
                  <a:lnTo>
                    <a:pt x="1130300" y="0"/>
                  </a:lnTo>
                </a:path>
              </a:pathLst>
            </a:custGeom>
            <a:ln w="6350">
              <a:solidFill>
                <a:srgbClr val="377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1869948" y="2320928"/>
            <a:ext cx="58419" cy="2014220"/>
            <a:chOff x="1869948" y="2320928"/>
            <a:chExt cx="58419" cy="2014220"/>
          </a:xfrm>
        </p:grpSpPr>
        <p:sp>
          <p:nvSpPr>
            <p:cNvPr id="21" name="object 21"/>
            <p:cNvSpPr/>
            <p:nvPr/>
          </p:nvSpPr>
          <p:spPr>
            <a:xfrm>
              <a:off x="1898904" y="2324103"/>
              <a:ext cx="1270" cy="2007870"/>
            </a:xfrm>
            <a:custGeom>
              <a:avLst/>
              <a:gdLst/>
              <a:ahLst/>
              <a:cxnLst/>
              <a:rect l="l" t="t" r="r" b="b"/>
              <a:pathLst>
                <a:path w="1269" h="2007870">
                  <a:moveTo>
                    <a:pt x="0" y="2007616"/>
                  </a:moveTo>
                  <a:lnTo>
                    <a:pt x="977" y="0"/>
                  </a:lnTo>
                </a:path>
              </a:pathLst>
            </a:custGeom>
            <a:ln w="6350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869948" y="2321052"/>
              <a:ext cx="58419" cy="58419"/>
            </a:xfrm>
            <a:custGeom>
              <a:avLst/>
              <a:gdLst/>
              <a:ahLst/>
              <a:cxnLst/>
              <a:rect l="l" t="t" r="r" b="b"/>
              <a:pathLst>
                <a:path w="58419" h="58419">
                  <a:moveTo>
                    <a:pt x="28956" y="0"/>
                  </a:moveTo>
                  <a:lnTo>
                    <a:pt x="17686" y="2275"/>
                  </a:lnTo>
                  <a:lnTo>
                    <a:pt x="8482" y="8482"/>
                  </a:lnTo>
                  <a:lnTo>
                    <a:pt x="2275" y="17686"/>
                  </a:lnTo>
                  <a:lnTo>
                    <a:pt x="0" y="28955"/>
                  </a:lnTo>
                  <a:lnTo>
                    <a:pt x="2275" y="40225"/>
                  </a:lnTo>
                  <a:lnTo>
                    <a:pt x="8482" y="49429"/>
                  </a:lnTo>
                  <a:lnTo>
                    <a:pt x="17686" y="55636"/>
                  </a:lnTo>
                  <a:lnTo>
                    <a:pt x="28956" y="57911"/>
                  </a:lnTo>
                  <a:lnTo>
                    <a:pt x="40225" y="55636"/>
                  </a:lnTo>
                  <a:lnTo>
                    <a:pt x="49429" y="49429"/>
                  </a:lnTo>
                  <a:lnTo>
                    <a:pt x="55636" y="40225"/>
                  </a:lnTo>
                  <a:lnTo>
                    <a:pt x="57912" y="28955"/>
                  </a:lnTo>
                  <a:lnTo>
                    <a:pt x="55636" y="17686"/>
                  </a:lnTo>
                  <a:lnTo>
                    <a:pt x="49429" y="8482"/>
                  </a:lnTo>
                  <a:lnTo>
                    <a:pt x="40225" y="2275"/>
                  </a:lnTo>
                  <a:lnTo>
                    <a:pt x="28956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0" y="667512"/>
            <a:ext cx="6096000" cy="524510"/>
          </a:xfrm>
          <a:prstGeom prst="rect">
            <a:avLst/>
          </a:prstGeom>
          <a:solidFill>
            <a:srgbClr val="377CFF"/>
          </a:solidFill>
        </p:spPr>
        <p:txBody>
          <a:bodyPr vert="horz" wrap="square" lIns="0" tIns="0" rIns="0" bIns="0" rtlCol="0">
            <a:spAutoFit/>
          </a:bodyPr>
          <a:lstStyle/>
          <a:p>
            <a:pPr marL="396875">
              <a:lnSpc>
                <a:spcPts val="3825"/>
              </a:lnSpc>
            </a:pPr>
            <a:r>
              <a:rPr b="0" spc="90" dirty="0">
                <a:solidFill>
                  <a:srgbClr val="FFFFFF"/>
                </a:solidFill>
                <a:latin typeface="Trebuchet MS"/>
                <a:cs typeface="Trebuchet MS"/>
              </a:rPr>
              <a:t>KANIT</a:t>
            </a:r>
            <a:r>
              <a:rPr b="0" spc="-3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b="0" spc="150" dirty="0">
                <a:solidFill>
                  <a:srgbClr val="FFFFFF"/>
                </a:solidFill>
                <a:latin typeface="Trebuchet MS"/>
                <a:cs typeface="Trebuchet MS"/>
              </a:rPr>
              <a:t>BAŞLIKLARININ</a:t>
            </a:r>
            <a:r>
              <a:rPr b="0" spc="-3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b="0" spc="-10" dirty="0">
                <a:solidFill>
                  <a:srgbClr val="FFFFFF"/>
                </a:solidFill>
                <a:latin typeface="Trebuchet MS"/>
                <a:cs typeface="Trebuchet MS"/>
              </a:rPr>
              <a:t>YAZIMI</a:t>
            </a:r>
          </a:p>
        </p:txBody>
      </p:sp>
      <p:sp>
        <p:nvSpPr>
          <p:cNvPr id="24" name="object 24"/>
          <p:cNvSpPr/>
          <p:nvPr/>
        </p:nvSpPr>
        <p:spPr>
          <a:xfrm>
            <a:off x="6748030" y="2880080"/>
            <a:ext cx="4235450" cy="840105"/>
          </a:xfrm>
          <a:custGeom>
            <a:avLst/>
            <a:gdLst/>
            <a:ahLst/>
            <a:cxnLst/>
            <a:rect l="l" t="t" r="r" b="b"/>
            <a:pathLst>
              <a:path w="4235450" h="840104">
                <a:moveTo>
                  <a:pt x="2061972" y="426720"/>
                </a:moveTo>
                <a:lnTo>
                  <a:pt x="0" y="426720"/>
                </a:lnTo>
                <a:lnTo>
                  <a:pt x="0" y="839724"/>
                </a:lnTo>
                <a:lnTo>
                  <a:pt x="2061972" y="839724"/>
                </a:lnTo>
                <a:lnTo>
                  <a:pt x="2061972" y="426720"/>
                </a:lnTo>
                <a:close/>
              </a:path>
              <a:path w="4235450" h="840104">
                <a:moveTo>
                  <a:pt x="4235196" y="0"/>
                </a:moveTo>
                <a:lnTo>
                  <a:pt x="0" y="0"/>
                </a:lnTo>
                <a:lnTo>
                  <a:pt x="0" y="413004"/>
                </a:lnTo>
                <a:lnTo>
                  <a:pt x="4235196" y="413004"/>
                </a:lnTo>
                <a:lnTo>
                  <a:pt x="4235196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6127750" y="2844523"/>
            <a:ext cx="606425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19760">
              <a:lnSpc>
                <a:spcPct val="100000"/>
              </a:lnSpc>
              <a:spcBef>
                <a:spcPts val="95"/>
              </a:spcBef>
            </a:pPr>
            <a:r>
              <a:rPr sz="2800" spc="95" dirty="0">
                <a:solidFill>
                  <a:srgbClr val="FFFFFF"/>
                </a:solidFill>
                <a:latin typeface="Trebuchet MS"/>
                <a:cs typeface="Trebuchet MS"/>
              </a:rPr>
              <a:t>Sistemde</a:t>
            </a:r>
            <a:r>
              <a:rPr sz="28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FFFF"/>
                </a:solidFill>
                <a:latin typeface="Trebuchet MS"/>
                <a:cs typeface="Trebuchet MS"/>
              </a:rPr>
              <a:t>otomatik</a:t>
            </a:r>
            <a:r>
              <a:rPr sz="28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rebuchet MS"/>
                <a:cs typeface="Trebuchet MS"/>
              </a:rPr>
              <a:t>olarak</a:t>
            </a:r>
            <a:endParaRPr sz="2800">
              <a:latin typeface="Trebuchet MS"/>
              <a:cs typeface="Trebuchet MS"/>
            </a:endParaRPr>
          </a:p>
          <a:p>
            <a:pPr marL="619760">
              <a:lnSpc>
                <a:spcPct val="100000"/>
              </a:lnSpc>
            </a:pPr>
            <a:r>
              <a:rPr sz="2800" spc="-10" dirty="0">
                <a:solidFill>
                  <a:srgbClr val="FFFFFF"/>
                </a:solidFill>
                <a:latin typeface="Trebuchet MS"/>
                <a:cs typeface="Trebuchet MS"/>
              </a:rPr>
              <a:t>eklenecektir.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8766" y="1241803"/>
            <a:ext cx="625729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Üniversitemizde,</a:t>
            </a:r>
            <a:r>
              <a:rPr sz="1400" spc="280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alan</a:t>
            </a:r>
            <a:r>
              <a:rPr sz="1400" spc="260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farklılıklarına</a:t>
            </a:r>
            <a:r>
              <a:rPr sz="1400" spc="280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göre</a:t>
            </a:r>
            <a:r>
              <a:rPr sz="1400" spc="280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yeterliliklerin</a:t>
            </a:r>
            <a:r>
              <a:rPr sz="1400" spc="270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spc="-70" dirty="0">
                <a:solidFill>
                  <a:srgbClr val="272D39"/>
                </a:solidFill>
                <a:latin typeface="Arial MT"/>
                <a:cs typeface="Arial MT"/>
              </a:rPr>
              <a:t>çeşitli</a:t>
            </a:r>
            <a:r>
              <a:rPr sz="1400" spc="275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spc="-70" dirty="0">
                <a:solidFill>
                  <a:srgbClr val="272D39"/>
                </a:solidFill>
                <a:latin typeface="Arial MT"/>
                <a:cs typeface="Arial MT"/>
              </a:rPr>
              <a:t>eğitim</a:t>
            </a:r>
            <a:r>
              <a:rPr sz="1400" spc="260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272D39"/>
                </a:solidFill>
                <a:latin typeface="Arial MT"/>
                <a:cs typeface="Arial MT"/>
              </a:rPr>
              <a:t>türlerine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8766" y="1455773"/>
            <a:ext cx="6257925" cy="1852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00"/>
              </a:spcBef>
            </a:pP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göre</a:t>
            </a:r>
            <a:r>
              <a:rPr sz="1400" spc="100" dirty="0">
                <a:solidFill>
                  <a:srgbClr val="272D39"/>
                </a:solidFill>
                <a:latin typeface="Arial MT"/>
                <a:cs typeface="Arial MT"/>
              </a:rPr>
              <a:t> 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kazandırılabileceğine</a:t>
            </a:r>
            <a:r>
              <a:rPr sz="1400" spc="110" dirty="0">
                <a:solidFill>
                  <a:srgbClr val="272D39"/>
                </a:solidFill>
                <a:latin typeface="Arial MT"/>
                <a:cs typeface="Arial MT"/>
              </a:rPr>
              <a:t> 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yönelik</a:t>
            </a:r>
            <a:r>
              <a:rPr sz="1400" spc="105" dirty="0">
                <a:solidFill>
                  <a:srgbClr val="272D39"/>
                </a:solidFill>
                <a:latin typeface="Arial MT"/>
                <a:cs typeface="Arial MT"/>
              </a:rPr>
              <a:t> 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ilke</a:t>
            </a:r>
            <a:r>
              <a:rPr sz="1400" spc="105" dirty="0">
                <a:solidFill>
                  <a:srgbClr val="272D39"/>
                </a:solidFill>
                <a:latin typeface="Arial MT"/>
                <a:cs typeface="Arial MT"/>
              </a:rPr>
              <a:t> 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ve</a:t>
            </a:r>
            <a:r>
              <a:rPr sz="1400" spc="110" dirty="0">
                <a:solidFill>
                  <a:srgbClr val="272D39"/>
                </a:solidFill>
                <a:latin typeface="Arial MT"/>
                <a:cs typeface="Arial MT"/>
              </a:rPr>
              <a:t> 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kurallar</a:t>
            </a:r>
            <a:r>
              <a:rPr sz="1400" spc="105" dirty="0">
                <a:solidFill>
                  <a:srgbClr val="272D39"/>
                </a:solidFill>
                <a:latin typeface="Arial MT"/>
                <a:cs typeface="Arial MT"/>
              </a:rPr>
              <a:t> 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belirlenmiştir</a:t>
            </a:r>
            <a:r>
              <a:rPr sz="1400" spc="100" dirty="0">
                <a:solidFill>
                  <a:srgbClr val="272D39"/>
                </a:solidFill>
                <a:latin typeface="Arial MT"/>
                <a:cs typeface="Arial MT"/>
              </a:rPr>
              <a:t>  </a:t>
            </a:r>
            <a:r>
              <a:rPr sz="1400" b="1" spc="-10" dirty="0">
                <a:solidFill>
                  <a:srgbClr val="377CFF"/>
                </a:solidFill>
                <a:latin typeface="Arial"/>
                <a:cs typeface="Arial"/>
              </a:rPr>
              <a:t>(OD2)</a:t>
            </a:r>
            <a:r>
              <a:rPr sz="1400" spc="-10" dirty="0">
                <a:solidFill>
                  <a:srgbClr val="377CFF"/>
                </a:solidFill>
                <a:latin typeface="Arial MT"/>
                <a:cs typeface="Arial MT"/>
              </a:rPr>
              <a:t>.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Programların</a:t>
            </a:r>
            <a:r>
              <a:rPr sz="1400" spc="110" dirty="0">
                <a:solidFill>
                  <a:srgbClr val="272D39"/>
                </a:solidFill>
                <a:latin typeface="Arial MT"/>
                <a:cs typeface="Arial MT"/>
              </a:rPr>
              <a:t> 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tasarımı</a:t>
            </a:r>
            <a:r>
              <a:rPr sz="1400" spc="120" dirty="0">
                <a:solidFill>
                  <a:srgbClr val="272D39"/>
                </a:solidFill>
                <a:latin typeface="Arial MT"/>
                <a:cs typeface="Arial MT"/>
              </a:rPr>
              <a:t> 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ve</a:t>
            </a:r>
            <a:r>
              <a:rPr sz="1400" spc="120" dirty="0">
                <a:solidFill>
                  <a:srgbClr val="272D39"/>
                </a:solidFill>
                <a:latin typeface="Arial MT"/>
                <a:cs typeface="Arial MT"/>
              </a:rPr>
              <a:t> 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onayına</a:t>
            </a:r>
            <a:r>
              <a:rPr sz="1400" spc="120" dirty="0">
                <a:solidFill>
                  <a:srgbClr val="272D39"/>
                </a:solidFill>
                <a:latin typeface="Arial MT"/>
                <a:cs typeface="Arial MT"/>
              </a:rPr>
              <a:t> 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ilişkin</a:t>
            </a:r>
            <a:r>
              <a:rPr sz="1400" spc="114" dirty="0">
                <a:solidFill>
                  <a:srgbClr val="272D39"/>
                </a:solidFill>
                <a:latin typeface="Arial MT"/>
                <a:cs typeface="Arial MT"/>
              </a:rPr>
              <a:t> 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tanımlı</a:t>
            </a:r>
            <a:r>
              <a:rPr sz="1400" spc="110" dirty="0">
                <a:solidFill>
                  <a:srgbClr val="272D39"/>
                </a:solidFill>
                <a:latin typeface="Arial MT"/>
                <a:cs typeface="Arial MT"/>
              </a:rPr>
              <a:t> 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süreçler</a:t>
            </a:r>
            <a:r>
              <a:rPr sz="1400" spc="114" dirty="0">
                <a:solidFill>
                  <a:srgbClr val="272D39"/>
                </a:solidFill>
                <a:latin typeface="Arial MT"/>
                <a:cs typeface="Arial MT"/>
              </a:rPr>
              <a:t>  </a:t>
            </a:r>
            <a:r>
              <a:rPr sz="1400" spc="-30" dirty="0">
                <a:solidFill>
                  <a:srgbClr val="272D39"/>
                </a:solidFill>
                <a:latin typeface="Arial MT"/>
                <a:cs typeface="Arial MT"/>
              </a:rPr>
              <a:t>doğrultusunda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uygulamalar</a:t>
            </a:r>
            <a:r>
              <a:rPr sz="1400" spc="65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spc="-35" dirty="0">
                <a:solidFill>
                  <a:srgbClr val="272D39"/>
                </a:solidFill>
                <a:latin typeface="Arial MT"/>
                <a:cs typeface="Arial MT"/>
              </a:rPr>
              <a:t>gerçekleştirilmektedir</a:t>
            </a:r>
            <a:r>
              <a:rPr sz="1400" spc="65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[2_OD2]</a:t>
            </a:r>
            <a:r>
              <a:rPr sz="1400" dirty="0">
                <a:solidFill>
                  <a:srgbClr val="FF0000"/>
                </a:solidFill>
                <a:latin typeface="Arial MT"/>
                <a:cs typeface="Arial MT"/>
              </a:rPr>
              <a:t>.</a:t>
            </a:r>
            <a:r>
              <a:rPr sz="1400" spc="7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Bu</a:t>
            </a:r>
            <a:r>
              <a:rPr sz="1400" spc="65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uygulamalardan</a:t>
            </a:r>
            <a:r>
              <a:rPr sz="1400" spc="75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bazı</a:t>
            </a:r>
            <a:r>
              <a:rPr sz="1400" spc="55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272D39"/>
                </a:solidFill>
                <a:latin typeface="Arial MT"/>
                <a:cs typeface="Arial MT"/>
              </a:rPr>
              <a:t>sonuçlar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elde</a:t>
            </a:r>
            <a:r>
              <a:rPr sz="1400" spc="335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edilmekte</a:t>
            </a:r>
            <a:r>
              <a:rPr sz="1400" spc="340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olup</a:t>
            </a:r>
            <a:r>
              <a:rPr sz="1400" spc="350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bu</a:t>
            </a:r>
            <a:r>
              <a:rPr sz="1400" spc="335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sonuçların</a:t>
            </a:r>
            <a:r>
              <a:rPr sz="1400" spc="340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spc="-30" dirty="0">
                <a:solidFill>
                  <a:srgbClr val="272D39"/>
                </a:solidFill>
                <a:latin typeface="Arial MT"/>
                <a:cs typeface="Arial MT"/>
              </a:rPr>
              <a:t>paydaşlarla</a:t>
            </a:r>
            <a:r>
              <a:rPr sz="1400" spc="350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birlikte</a:t>
            </a:r>
            <a:r>
              <a:rPr sz="1400" spc="330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izlenmesi</a:t>
            </a:r>
            <a:r>
              <a:rPr sz="1400" spc="350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272D39"/>
                </a:solidFill>
                <a:latin typeface="Arial MT"/>
                <a:cs typeface="Arial MT"/>
              </a:rPr>
              <a:t>sistematik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olarak</a:t>
            </a:r>
            <a:r>
              <a:rPr sz="1400" spc="90" dirty="0">
                <a:solidFill>
                  <a:srgbClr val="272D39"/>
                </a:solidFill>
                <a:latin typeface="Arial MT"/>
                <a:cs typeface="Arial MT"/>
              </a:rPr>
              <a:t> 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yapılmaktadır</a:t>
            </a:r>
            <a:r>
              <a:rPr sz="1400" spc="100" dirty="0">
                <a:solidFill>
                  <a:srgbClr val="272D39"/>
                </a:solidFill>
                <a:latin typeface="Arial MT"/>
                <a:cs typeface="Arial MT"/>
              </a:rPr>
              <a:t>  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[3_OD3][4_OD3]</a:t>
            </a:r>
            <a:r>
              <a:rPr sz="1400" dirty="0">
                <a:solidFill>
                  <a:srgbClr val="FF0000"/>
                </a:solidFill>
                <a:latin typeface="Arial MT"/>
                <a:cs typeface="Arial MT"/>
              </a:rPr>
              <a:t>.</a:t>
            </a:r>
            <a:r>
              <a:rPr sz="1400" spc="100" dirty="0">
                <a:solidFill>
                  <a:srgbClr val="FF0000"/>
                </a:solidFill>
                <a:latin typeface="Arial MT"/>
                <a:cs typeface="Arial MT"/>
              </a:rPr>
              <a:t> 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Bu</a:t>
            </a:r>
            <a:r>
              <a:rPr sz="1400" spc="95" dirty="0">
                <a:solidFill>
                  <a:srgbClr val="272D39"/>
                </a:solidFill>
                <a:latin typeface="Arial MT"/>
                <a:cs typeface="Arial MT"/>
              </a:rPr>
              <a:t> 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çerçevede</a:t>
            </a:r>
            <a:r>
              <a:rPr sz="1400" spc="90" dirty="0">
                <a:solidFill>
                  <a:srgbClr val="272D39"/>
                </a:solidFill>
                <a:latin typeface="Arial MT"/>
                <a:cs typeface="Arial MT"/>
              </a:rPr>
              <a:t> 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müfredat</a:t>
            </a:r>
            <a:r>
              <a:rPr sz="1400" spc="95" dirty="0">
                <a:solidFill>
                  <a:srgbClr val="272D39"/>
                </a:solidFill>
                <a:latin typeface="Arial MT"/>
                <a:cs typeface="Arial MT"/>
              </a:rPr>
              <a:t>  </a:t>
            </a:r>
            <a:r>
              <a:rPr sz="1400" spc="-40" dirty="0">
                <a:solidFill>
                  <a:srgbClr val="272D39"/>
                </a:solidFill>
                <a:latin typeface="Arial MT"/>
                <a:cs typeface="Arial MT"/>
              </a:rPr>
              <a:t>geliştirme </a:t>
            </a:r>
            <a:r>
              <a:rPr sz="1400" spc="-35" dirty="0">
                <a:solidFill>
                  <a:srgbClr val="272D39"/>
                </a:solidFill>
                <a:latin typeface="Arial MT"/>
                <a:cs typeface="Arial MT"/>
              </a:rPr>
              <a:t>çalışmaları,</a:t>
            </a:r>
            <a:r>
              <a:rPr sz="1400" spc="260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Bologna</a:t>
            </a:r>
            <a:r>
              <a:rPr sz="1400" spc="260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süreci</a:t>
            </a:r>
            <a:r>
              <a:rPr sz="1400" spc="275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ile</a:t>
            </a:r>
            <a:r>
              <a:rPr sz="1400" spc="260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birlikte</a:t>
            </a:r>
            <a:r>
              <a:rPr sz="1400" spc="260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bütün</a:t>
            </a:r>
            <a:r>
              <a:rPr sz="1400" spc="260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programların</a:t>
            </a:r>
            <a:r>
              <a:rPr sz="1400" spc="275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ders</a:t>
            </a:r>
            <a:r>
              <a:rPr sz="1400" spc="265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amacı,</a:t>
            </a:r>
            <a:r>
              <a:rPr sz="1400" spc="280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272D39"/>
                </a:solidFill>
                <a:latin typeface="Arial MT"/>
                <a:cs typeface="Arial MT"/>
              </a:rPr>
              <a:t>ders </a:t>
            </a:r>
            <a:r>
              <a:rPr sz="1400" spc="-85" dirty="0">
                <a:solidFill>
                  <a:srgbClr val="272D39"/>
                </a:solidFill>
                <a:latin typeface="Arial MT"/>
                <a:cs typeface="Arial MT"/>
              </a:rPr>
              <a:t>öğrenme</a:t>
            </a:r>
            <a:r>
              <a:rPr sz="1400" spc="45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çıktıları,</a:t>
            </a:r>
            <a:r>
              <a:rPr sz="1400" spc="50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program</a:t>
            </a:r>
            <a:r>
              <a:rPr sz="1400" spc="35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çıktıları</a:t>
            </a:r>
            <a:r>
              <a:rPr sz="1400" spc="45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TYYÇ</a:t>
            </a:r>
            <a:r>
              <a:rPr sz="1400" spc="60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ile</a:t>
            </a:r>
            <a:r>
              <a:rPr sz="1400" spc="65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spc="-85" dirty="0">
                <a:solidFill>
                  <a:srgbClr val="272D39"/>
                </a:solidFill>
                <a:latin typeface="Arial MT"/>
                <a:cs typeface="Arial MT"/>
              </a:rPr>
              <a:t>ilişkilendirilmiş</a:t>
            </a:r>
            <a:r>
              <a:rPr sz="1400" spc="60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olup,</a:t>
            </a:r>
            <a:r>
              <a:rPr sz="1400" spc="60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ilgili</a:t>
            </a:r>
            <a:r>
              <a:rPr sz="1400" spc="55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iç</a:t>
            </a:r>
            <a:r>
              <a:rPr sz="1400" spc="60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ve</a:t>
            </a:r>
            <a:r>
              <a:rPr sz="1400" spc="65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spc="-110" dirty="0">
                <a:solidFill>
                  <a:srgbClr val="272D39"/>
                </a:solidFill>
                <a:latin typeface="Arial MT"/>
                <a:cs typeface="Arial MT"/>
              </a:rPr>
              <a:t>dış </a:t>
            </a:r>
            <a:r>
              <a:rPr sz="1400" spc="-70" dirty="0">
                <a:solidFill>
                  <a:srgbClr val="272D39"/>
                </a:solidFill>
                <a:latin typeface="Arial MT"/>
                <a:cs typeface="Arial MT"/>
              </a:rPr>
              <a:t>paydaşların</a:t>
            </a:r>
            <a:r>
              <a:rPr sz="1400" spc="-15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spc="-80" dirty="0">
                <a:solidFill>
                  <a:srgbClr val="272D39"/>
                </a:solidFill>
                <a:latin typeface="Arial MT"/>
                <a:cs typeface="Arial MT"/>
              </a:rPr>
              <a:t>görüşleri</a:t>
            </a:r>
            <a:r>
              <a:rPr sz="1400" spc="-25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alınarak</a:t>
            </a:r>
            <a:r>
              <a:rPr sz="1400" spc="-5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spc="-55" dirty="0">
                <a:solidFill>
                  <a:srgbClr val="272D39"/>
                </a:solidFill>
                <a:latin typeface="Arial MT"/>
                <a:cs typeface="Arial MT"/>
              </a:rPr>
              <a:t>güncellenmiştir</a:t>
            </a:r>
            <a:r>
              <a:rPr sz="1400" spc="-20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b="1" spc="-10" dirty="0">
                <a:solidFill>
                  <a:srgbClr val="FF0000"/>
                </a:solidFill>
                <a:latin typeface="Arial"/>
                <a:cs typeface="Arial"/>
              </a:rPr>
              <a:t>[5_OD4].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9301" y="3715827"/>
            <a:ext cx="6256655" cy="4800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>
              <a:lnSpc>
                <a:spcPct val="106500"/>
              </a:lnSpc>
              <a:spcBef>
                <a:spcPts val="95"/>
              </a:spcBef>
            </a:pPr>
            <a:r>
              <a:rPr sz="1400" b="1" dirty="0">
                <a:solidFill>
                  <a:srgbClr val="272D39"/>
                </a:solidFill>
                <a:latin typeface="Arial"/>
                <a:cs typeface="Arial"/>
              </a:rPr>
              <a:t>Olgunluk</a:t>
            </a:r>
            <a:r>
              <a:rPr sz="1400" b="1" spc="275" dirty="0">
                <a:solidFill>
                  <a:srgbClr val="272D39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272D39"/>
                </a:solidFill>
                <a:latin typeface="Arial"/>
                <a:cs typeface="Arial"/>
              </a:rPr>
              <a:t>düzeyi:</a:t>
            </a:r>
            <a:r>
              <a:rPr sz="1400" b="1" spc="270" dirty="0">
                <a:solidFill>
                  <a:srgbClr val="272D39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Programların</a:t>
            </a:r>
            <a:r>
              <a:rPr sz="1400" spc="270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tasarım</a:t>
            </a:r>
            <a:r>
              <a:rPr sz="1400" spc="270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ve</a:t>
            </a:r>
            <a:r>
              <a:rPr sz="1400" spc="280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onay</a:t>
            </a:r>
            <a:r>
              <a:rPr sz="1400" spc="265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süreçleri</a:t>
            </a:r>
            <a:r>
              <a:rPr sz="1400" spc="270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sistematik</a:t>
            </a:r>
            <a:r>
              <a:rPr sz="1400" spc="280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272D39"/>
                </a:solidFill>
                <a:latin typeface="Arial MT"/>
                <a:cs typeface="Arial MT"/>
              </a:rPr>
              <a:t>olarak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izlenmekte</a:t>
            </a:r>
            <a:r>
              <a:rPr sz="1400" spc="-40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ve</a:t>
            </a:r>
            <a:r>
              <a:rPr sz="1400" spc="10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ilgili</a:t>
            </a:r>
            <a:r>
              <a:rPr sz="1400" spc="5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spc="-70" dirty="0">
                <a:solidFill>
                  <a:srgbClr val="272D39"/>
                </a:solidFill>
                <a:latin typeface="Arial MT"/>
                <a:cs typeface="Arial MT"/>
              </a:rPr>
              <a:t>paydaşlarla</a:t>
            </a:r>
            <a:r>
              <a:rPr sz="1400" spc="-25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birlikte</a:t>
            </a:r>
            <a:r>
              <a:rPr sz="1400" spc="-20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spc="-45" dirty="0">
                <a:solidFill>
                  <a:srgbClr val="272D39"/>
                </a:solidFill>
                <a:latin typeface="Arial MT"/>
                <a:cs typeface="Arial MT"/>
              </a:rPr>
              <a:t>değerlendirilerek </a:t>
            </a:r>
            <a:r>
              <a:rPr sz="1400" spc="-10" dirty="0">
                <a:solidFill>
                  <a:srgbClr val="272D39"/>
                </a:solidFill>
                <a:latin typeface="Arial MT"/>
                <a:cs typeface="Arial MT"/>
              </a:rPr>
              <a:t>iyileştirilmektedir.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8734" y="4499312"/>
            <a:ext cx="5916295" cy="1600200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19"/>
              </a:spcBef>
            </a:pPr>
            <a:r>
              <a:rPr sz="1400" dirty="0">
                <a:solidFill>
                  <a:srgbClr val="272D39"/>
                </a:solidFill>
                <a:latin typeface="Arial MT"/>
                <a:cs typeface="Arial MT"/>
              </a:rPr>
              <a:t>Program</a:t>
            </a:r>
            <a:r>
              <a:rPr sz="1400" spc="-60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272D39"/>
                </a:solidFill>
                <a:latin typeface="Arial MT"/>
                <a:cs typeface="Arial MT"/>
              </a:rPr>
              <a:t>tasarlanması</a:t>
            </a:r>
            <a:endParaRPr sz="1400" dirty="0">
              <a:latin typeface="Arial MT"/>
              <a:cs typeface="Arial MT"/>
            </a:endParaRPr>
          </a:p>
          <a:p>
            <a:pPr marL="13335">
              <a:lnSpc>
                <a:spcPct val="100000"/>
              </a:lnSpc>
              <a:spcBef>
                <a:spcPts val="925"/>
              </a:spcBef>
            </a:pPr>
            <a:r>
              <a:rPr sz="1400" b="1" strike="sngStrike" dirty="0">
                <a:solidFill>
                  <a:srgbClr val="272D39"/>
                </a:solidFill>
                <a:latin typeface="Arial"/>
                <a:cs typeface="Arial"/>
              </a:rPr>
              <a:t>[1](2)B.1.1.</a:t>
            </a:r>
            <a:r>
              <a:rPr sz="1400" b="1" strike="sngStrike" spc="20" dirty="0">
                <a:solidFill>
                  <a:srgbClr val="272D39"/>
                </a:solidFill>
                <a:latin typeface="Arial"/>
                <a:cs typeface="Arial"/>
              </a:rPr>
              <a:t> </a:t>
            </a:r>
            <a:r>
              <a:rPr sz="1400" strike="sngStrike" spc="-10" dirty="0">
                <a:solidFill>
                  <a:srgbClr val="272D39"/>
                </a:solidFill>
                <a:latin typeface="Arial MT"/>
                <a:cs typeface="Arial MT"/>
              </a:rPr>
              <a:t>egitim_ogretim_programları_tasarımı_ve</a:t>
            </a:r>
            <a:r>
              <a:rPr sz="1400" strike="sngStrike" spc="25" dirty="0">
                <a:solidFill>
                  <a:srgbClr val="272D39"/>
                </a:solidFill>
                <a:latin typeface="Arial MT"/>
                <a:cs typeface="Arial MT"/>
              </a:rPr>
              <a:t> </a:t>
            </a:r>
            <a:r>
              <a:rPr sz="1400" strike="sngStrike" spc="-10" dirty="0">
                <a:solidFill>
                  <a:srgbClr val="272D39"/>
                </a:solidFill>
                <a:latin typeface="Arial MT"/>
                <a:cs typeface="Arial MT"/>
              </a:rPr>
              <a:t>_onayı_yonergesi.pdf</a:t>
            </a:r>
            <a:endParaRPr sz="14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400" b="1" dirty="0">
                <a:solidFill>
                  <a:srgbClr val="272D39"/>
                </a:solidFill>
                <a:latin typeface="Arial"/>
                <a:cs typeface="Arial"/>
              </a:rPr>
              <a:t>[2](3)B.1.1.</a:t>
            </a:r>
            <a:r>
              <a:rPr sz="1400" b="1" spc="-65" dirty="0">
                <a:solidFill>
                  <a:srgbClr val="272D39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72D39"/>
                </a:solidFill>
                <a:latin typeface="Arial MT"/>
                <a:cs typeface="Arial MT"/>
              </a:rPr>
              <a:t>mufredat_ve_ders_ekleme_formu.pdf</a:t>
            </a:r>
            <a:endParaRPr sz="1400" dirty="0">
              <a:latin typeface="Arial MT"/>
              <a:cs typeface="Arial MT"/>
            </a:endParaRPr>
          </a:p>
          <a:p>
            <a:pPr marL="12700" marR="504825">
              <a:lnSpc>
                <a:spcPts val="1800"/>
              </a:lnSpc>
              <a:spcBef>
                <a:spcPts val="70"/>
              </a:spcBef>
            </a:pPr>
            <a:r>
              <a:rPr sz="1400" b="1" dirty="0">
                <a:solidFill>
                  <a:srgbClr val="272D39"/>
                </a:solidFill>
                <a:latin typeface="Arial"/>
                <a:cs typeface="Arial"/>
              </a:rPr>
              <a:t>[3](3)B.1.1.</a:t>
            </a:r>
            <a:r>
              <a:rPr sz="1400" b="1" spc="-65" dirty="0">
                <a:solidFill>
                  <a:srgbClr val="272D39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72D39"/>
                </a:solidFill>
                <a:latin typeface="Arial MT"/>
                <a:cs typeface="Arial MT"/>
              </a:rPr>
              <a:t>ogrenme_cıktıları_program_yeterlilikleri_eslestirmesi.pdf </a:t>
            </a:r>
            <a:r>
              <a:rPr sz="1400" b="1" dirty="0">
                <a:solidFill>
                  <a:srgbClr val="272D39"/>
                </a:solidFill>
                <a:latin typeface="Arial"/>
                <a:cs typeface="Arial"/>
              </a:rPr>
              <a:t>[4](4)B.1.1.</a:t>
            </a:r>
            <a:r>
              <a:rPr sz="1400" b="1" spc="-65" dirty="0">
                <a:solidFill>
                  <a:srgbClr val="272D39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72D39"/>
                </a:solidFill>
                <a:latin typeface="Arial MT"/>
                <a:cs typeface="Arial MT"/>
              </a:rPr>
              <a:t>fakultelere_ait_guncellenmiş_mufredatlar.pdf </a:t>
            </a:r>
            <a:r>
              <a:rPr sz="1400" b="1" dirty="0">
                <a:solidFill>
                  <a:srgbClr val="272D39"/>
                </a:solidFill>
                <a:latin typeface="Arial"/>
                <a:cs typeface="Arial"/>
              </a:rPr>
              <a:t>[5](4)B.1.1.</a:t>
            </a:r>
            <a:r>
              <a:rPr sz="1400" b="1" spc="-65" dirty="0">
                <a:solidFill>
                  <a:srgbClr val="272D39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72D39"/>
                </a:solidFill>
                <a:latin typeface="Arial MT"/>
                <a:cs typeface="Arial MT"/>
              </a:rPr>
              <a:t>paydas_gorusleri_sonuc_raporu</a:t>
            </a:r>
            <a:endParaRPr sz="1400" dirty="0">
              <a:latin typeface="Arial MT"/>
              <a:cs typeface="Arial M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68766" y="317098"/>
            <a:ext cx="940562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377CFF"/>
                </a:solidFill>
                <a:latin typeface="Calibri"/>
                <a:cs typeface="Calibri"/>
              </a:rPr>
              <a:t>Örnek:</a:t>
            </a:r>
            <a:r>
              <a:rPr sz="4400" spc="-25" dirty="0">
                <a:solidFill>
                  <a:srgbClr val="377CFF"/>
                </a:solidFill>
                <a:latin typeface="Calibri"/>
                <a:cs typeface="Calibri"/>
              </a:rPr>
              <a:t> </a:t>
            </a:r>
            <a:r>
              <a:rPr sz="4400" dirty="0">
                <a:solidFill>
                  <a:srgbClr val="377CFF"/>
                </a:solidFill>
                <a:latin typeface="Calibri"/>
                <a:cs typeface="Calibri"/>
              </a:rPr>
              <a:t>metin</a:t>
            </a:r>
            <a:r>
              <a:rPr sz="4400" spc="-35" dirty="0">
                <a:solidFill>
                  <a:srgbClr val="377CFF"/>
                </a:solidFill>
                <a:latin typeface="Calibri"/>
                <a:cs typeface="Calibri"/>
              </a:rPr>
              <a:t> </a:t>
            </a:r>
            <a:r>
              <a:rPr sz="4400" dirty="0">
                <a:solidFill>
                  <a:srgbClr val="377CFF"/>
                </a:solidFill>
                <a:latin typeface="Calibri"/>
                <a:cs typeface="Calibri"/>
              </a:rPr>
              <a:t>içi</a:t>
            </a:r>
            <a:r>
              <a:rPr sz="4400" spc="-25" dirty="0">
                <a:solidFill>
                  <a:srgbClr val="377CFF"/>
                </a:solidFill>
                <a:latin typeface="Calibri"/>
                <a:cs typeface="Calibri"/>
              </a:rPr>
              <a:t> </a:t>
            </a:r>
            <a:r>
              <a:rPr sz="4400" dirty="0">
                <a:solidFill>
                  <a:srgbClr val="377CFF"/>
                </a:solidFill>
                <a:latin typeface="Calibri"/>
                <a:cs typeface="Calibri"/>
              </a:rPr>
              <a:t>kanıt</a:t>
            </a:r>
            <a:r>
              <a:rPr sz="4400" spc="-10" dirty="0">
                <a:solidFill>
                  <a:srgbClr val="377CFF"/>
                </a:solidFill>
                <a:latin typeface="Calibri"/>
                <a:cs typeface="Calibri"/>
              </a:rPr>
              <a:t> numaralandırması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081266" y="1565907"/>
            <a:ext cx="822325" cy="76200"/>
            <a:chOff x="7081266" y="1565907"/>
            <a:chExt cx="822325" cy="76200"/>
          </a:xfrm>
        </p:grpSpPr>
        <p:sp>
          <p:nvSpPr>
            <p:cNvPr id="8" name="object 8"/>
            <p:cNvSpPr/>
            <p:nvPr/>
          </p:nvSpPr>
          <p:spPr>
            <a:xfrm>
              <a:off x="7081266" y="1604009"/>
              <a:ext cx="758825" cy="0"/>
            </a:xfrm>
            <a:custGeom>
              <a:avLst/>
              <a:gdLst/>
              <a:ahLst/>
              <a:cxnLst/>
              <a:rect l="l" t="t" r="r" b="b"/>
              <a:pathLst>
                <a:path w="758825">
                  <a:moveTo>
                    <a:pt x="0" y="0"/>
                  </a:moveTo>
                  <a:lnTo>
                    <a:pt x="758240" y="0"/>
                  </a:lnTo>
                </a:path>
              </a:pathLst>
            </a:custGeom>
            <a:ln w="19050">
              <a:solidFill>
                <a:srgbClr val="2DA9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826813" y="156590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200"/>
                  </a:lnTo>
                  <a:lnTo>
                    <a:pt x="7620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A9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370716" y="1235707"/>
            <a:ext cx="12395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25" dirty="0">
                <a:solidFill>
                  <a:srgbClr val="272D39"/>
                </a:solidFill>
                <a:latin typeface="Lucida Sans Unicode"/>
                <a:cs typeface="Lucida Sans Unicode"/>
              </a:rPr>
              <a:t>Yalnızca</a:t>
            </a:r>
            <a:r>
              <a:rPr sz="1800" spc="-95" dirty="0">
                <a:solidFill>
                  <a:srgbClr val="272D39"/>
                </a:solidFill>
                <a:latin typeface="Lucida Sans Unicode"/>
                <a:cs typeface="Lucida Sans Unicode"/>
              </a:rPr>
              <a:t> </a:t>
            </a:r>
            <a:r>
              <a:rPr sz="1800" spc="-90" dirty="0">
                <a:solidFill>
                  <a:srgbClr val="272D39"/>
                </a:solidFill>
                <a:latin typeface="Lucida Sans Unicode"/>
                <a:cs typeface="Lucida Sans Unicode"/>
              </a:rPr>
              <a:t>link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70716" y="1510027"/>
            <a:ext cx="2677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95" dirty="0">
                <a:solidFill>
                  <a:srgbClr val="272D39"/>
                </a:solidFill>
                <a:latin typeface="Lucida Sans Unicode"/>
                <a:cs typeface="Lucida Sans Unicode"/>
              </a:rPr>
              <a:t>verilen/köprüleme</a:t>
            </a:r>
            <a:r>
              <a:rPr sz="1800" spc="-50" dirty="0">
                <a:solidFill>
                  <a:srgbClr val="272D39"/>
                </a:solidFill>
                <a:latin typeface="Lucida Sans Unicode"/>
                <a:cs typeface="Lucida Sans Unicode"/>
              </a:rPr>
              <a:t> </a:t>
            </a:r>
            <a:r>
              <a:rPr sz="1800" spc="-55" dirty="0">
                <a:solidFill>
                  <a:srgbClr val="272D39"/>
                </a:solidFill>
                <a:latin typeface="Lucida Sans Unicode"/>
                <a:cs typeface="Lucida Sans Unicode"/>
              </a:rPr>
              <a:t>yapılan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370716" y="1784347"/>
            <a:ext cx="25266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0" dirty="0">
                <a:solidFill>
                  <a:srgbClr val="272D39"/>
                </a:solidFill>
                <a:latin typeface="Lucida Sans Unicode"/>
                <a:cs typeface="Lucida Sans Unicode"/>
              </a:rPr>
              <a:t>kanıt </a:t>
            </a:r>
            <a:r>
              <a:rPr sz="1800" spc="-85" dirty="0">
                <a:solidFill>
                  <a:srgbClr val="272D39"/>
                </a:solidFill>
                <a:latin typeface="Lucida Sans Unicode"/>
                <a:cs typeface="Lucida Sans Unicode"/>
              </a:rPr>
              <a:t>parantez</a:t>
            </a:r>
            <a:r>
              <a:rPr sz="1800" spc="-105" dirty="0">
                <a:solidFill>
                  <a:srgbClr val="272D39"/>
                </a:solidFill>
                <a:latin typeface="Lucida Sans Unicode"/>
                <a:cs typeface="Lucida Sans Unicode"/>
              </a:rPr>
              <a:t> </a:t>
            </a:r>
            <a:r>
              <a:rPr sz="1800" spc="-55" dirty="0">
                <a:solidFill>
                  <a:srgbClr val="272D39"/>
                </a:solidFill>
                <a:latin typeface="Lucida Sans Unicode"/>
                <a:cs typeface="Lucida Sans Unicode"/>
              </a:rPr>
              <a:t>içerisinde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370716" y="2058668"/>
            <a:ext cx="7016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60" dirty="0">
                <a:solidFill>
                  <a:srgbClr val="272D39"/>
                </a:solidFill>
                <a:latin typeface="Lucida Sans Unicode"/>
                <a:cs typeface="Lucida Sans Unicode"/>
              </a:rPr>
              <a:t>başına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113405" y="2046985"/>
            <a:ext cx="353060" cy="312420"/>
          </a:xfrm>
          <a:prstGeom prst="rect">
            <a:avLst/>
          </a:prstGeom>
          <a:solidFill>
            <a:srgbClr val="2DA9FD"/>
          </a:solidFill>
        </p:spPr>
        <p:txBody>
          <a:bodyPr vert="horz" wrap="square" lIns="0" tIns="241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0"/>
              </a:spcBef>
            </a:pPr>
            <a:r>
              <a:rPr sz="1800" spc="-25" dirty="0">
                <a:solidFill>
                  <a:srgbClr val="272D39"/>
                </a:solidFill>
                <a:latin typeface="Lucida Sans Unicode"/>
                <a:cs typeface="Lucida Sans Unicode"/>
              </a:rPr>
              <a:t>OD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496950" y="2058668"/>
            <a:ext cx="180593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5" dirty="0">
                <a:solidFill>
                  <a:srgbClr val="272D39"/>
                </a:solidFill>
                <a:latin typeface="Lucida Sans Unicode"/>
                <a:cs typeface="Lucida Sans Unicode"/>
              </a:rPr>
              <a:t>(Olgunluk</a:t>
            </a:r>
            <a:r>
              <a:rPr sz="1800" spc="-100" dirty="0">
                <a:solidFill>
                  <a:srgbClr val="272D39"/>
                </a:solidFill>
                <a:latin typeface="Lucida Sans Unicode"/>
                <a:cs typeface="Lucida Sans Unicode"/>
              </a:rPr>
              <a:t> </a:t>
            </a:r>
            <a:r>
              <a:rPr sz="1800" spc="-90" dirty="0">
                <a:solidFill>
                  <a:srgbClr val="272D39"/>
                </a:solidFill>
                <a:latin typeface="Lucida Sans Unicode"/>
                <a:cs typeface="Lucida Sans Unicode"/>
              </a:rPr>
              <a:t>Düzeyi)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370716" y="2332987"/>
            <a:ext cx="16802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70" dirty="0">
                <a:solidFill>
                  <a:srgbClr val="272D39"/>
                </a:solidFill>
                <a:latin typeface="Lucida Sans Unicode"/>
                <a:cs typeface="Lucida Sans Unicode"/>
              </a:rPr>
              <a:t>ve</a:t>
            </a:r>
            <a:r>
              <a:rPr sz="1800" spc="-80" dirty="0">
                <a:solidFill>
                  <a:srgbClr val="272D39"/>
                </a:solidFill>
                <a:latin typeface="Lucida Sans Unicode"/>
                <a:cs typeface="Lucida Sans Unicode"/>
              </a:rPr>
              <a:t> </a:t>
            </a:r>
            <a:r>
              <a:rPr sz="1800" spc="-75" dirty="0">
                <a:solidFill>
                  <a:srgbClr val="272D39"/>
                </a:solidFill>
                <a:latin typeface="Lucida Sans Unicode"/>
                <a:cs typeface="Lucida Sans Unicode"/>
              </a:rPr>
              <a:t>ardından</a:t>
            </a:r>
            <a:r>
              <a:rPr sz="1800" spc="-105" dirty="0">
                <a:solidFill>
                  <a:srgbClr val="272D39"/>
                </a:solidFill>
                <a:latin typeface="Lucida Sans Unicode"/>
                <a:cs typeface="Lucida Sans Unicode"/>
              </a:rPr>
              <a:t> ilgili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091813" y="2321305"/>
            <a:ext cx="931544" cy="312420"/>
          </a:xfrm>
          <a:prstGeom prst="rect">
            <a:avLst/>
          </a:prstGeom>
          <a:solidFill>
            <a:srgbClr val="2DA9FD"/>
          </a:solidFill>
        </p:spPr>
        <p:txBody>
          <a:bodyPr vert="horz" wrap="square" lIns="0" tIns="241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0"/>
              </a:spcBef>
            </a:pPr>
            <a:r>
              <a:rPr sz="1800" spc="-55" dirty="0">
                <a:solidFill>
                  <a:srgbClr val="272D39"/>
                </a:solidFill>
                <a:latin typeface="Lucida Sans Unicode"/>
                <a:cs typeface="Lucida Sans Unicode"/>
              </a:rPr>
              <a:t>olgunluk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383409" y="2595626"/>
            <a:ext cx="1635760" cy="312420"/>
          </a:xfrm>
          <a:prstGeom prst="rect">
            <a:avLst/>
          </a:prstGeom>
          <a:solidFill>
            <a:srgbClr val="2DA9FD"/>
          </a:solidFill>
        </p:spPr>
        <p:txBody>
          <a:bodyPr vert="horz" wrap="square" lIns="0" tIns="241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0"/>
              </a:spcBef>
            </a:pPr>
            <a:r>
              <a:rPr sz="1800" spc="-110" dirty="0">
                <a:solidFill>
                  <a:srgbClr val="272D39"/>
                </a:solidFill>
                <a:latin typeface="Lucida Sans Unicode"/>
                <a:cs typeface="Lucida Sans Unicode"/>
              </a:rPr>
              <a:t>düzeyi</a:t>
            </a:r>
            <a:r>
              <a:rPr sz="1800" spc="-45" dirty="0">
                <a:solidFill>
                  <a:srgbClr val="272D39"/>
                </a:solidFill>
                <a:latin typeface="Lucida Sans Unicode"/>
                <a:cs typeface="Lucida Sans Unicode"/>
              </a:rPr>
              <a:t> </a:t>
            </a:r>
            <a:r>
              <a:rPr sz="1800" spc="-229" dirty="0">
                <a:solidFill>
                  <a:srgbClr val="272D39"/>
                </a:solidFill>
                <a:latin typeface="Lucida Sans Unicode"/>
                <a:cs typeface="Lucida Sans Unicode"/>
              </a:rPr>
              <a:t>(2-</a:t>
            </a:r>
            <a:r>
              <a:rPr sz="1800" spc="-300" dirty="0">
                <a:solidFill>
                  <a:srgbClr val="272D39"/>
                </a:solidFill>
                <a:latin typeface="Lucida Sans Unicode"/>
                <a:cs typeface="Lucida Sans Unicode"/>
              </a:rPr>
              <a:t>3-</a:t>
            </a:r>
            <a:r>
              <a:rPr sz="1800" spc="-305" dirty="0">
                <a:solidFill>
                  <a:srgbClr val="272D39"/>
                </a:solidFill>
                <a:latin typeface="Lucida Sans Unicode"/>
                <a:cs typeface="Lucida Sans Unicode"/>
              </a:rPr>
              <a:t>4-</a:t>
            </a:r>
            <a:r>
              <a:rPr sz="1800" spc="-25" dirty="0">
                <a:solidFill>
                  <a:srgbClr val="272D39"/>
                </a:solidFill>
                <a:latin typeface="Lucida Sans Unicode"/>
                <a:cs typeface="Lucida Sans Unicode"/>
              </a:rPr>
              <a:t>5)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005966" y="2607308"/>
            <a:ext cx="11709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90" dirty="0">
                <a:solidFill>
                  <a:srgbClr val="272D39"/>
                </a:solidFill>
                <a:latin typeface="Lucida Sans Unicode"/>
                <a:cs typeface="Lucida Sans Unicode"/>
              </a:rPr>
              <a:t>yazılmalıdır</a:t>
            </a:r>
            <a:endParaRPr sz="1800">
              <a:latin typeface="Lucida Sans Unicode"/>
              <a:cs typeface="Lucida Sans Unicode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915150" y="5020815"/>
            <a:ext cx="1393190" cy="76200"/>
            <a:chOff x="6915150" y="5020815"/>
            <a:chExt cx="1393190" cy="76200"/>
          </a:xfrm>
        </p:grpSpPr>
        <p:sp>
          <p:nvSpPr>
            <p:cNvPr id="21" name="object 21"/>
            <p:cNvSpPr/>
            <p:nvPr/>
          </p:nvSpPr>
          <p:spPr>
            <a:xfrm>
              <a:off x="6915150" y="5058918"/>
              <a:ext cx="1329690" cy="0"/>
            </a:xfrm>
            <a:custGeom>
              <a:avLst/>
              <a:gdLst/>
              <a:ahLst/>
              <a:cxnLst/>
              <a:rect l="l" t="t" r="r" b="b"/>
              <a:pathLst>
                <a:path w="1329690">
                  <a:moveTo>
                    <a:pt x="0" y="0"/>
                  </a:moveTo>
                  <a:lnTo>
                    <a:pt x="1329067" y="0"/>
                  </a:lnTo>
                </a:path>
              </a:pathLst>
            </a:custGeom>
            <a:ln w="19050">
              <a:solidFill>
                <a:srgbClr val="2DA9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231525" y="50208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200"/>
                  </a:lnTo>
                  <a:lnTo>
                    <a:pt x="7620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A9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8662158" y="4304265"/>
            <a:ext cx="267843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5" dirty="0">
                <a:solidFill>
                  <a:srgbClr val="272D39"/>
                </a:solidFill>
                <a:latin typeface="Lucida Sans Unicode"/>
                <a:cs typeface="Lucida Sans Unicode"/>
              </a:rPr>
              <a:t>Metin</a:t>
            </a:r>
            <a:r>
              <a:rPr sz="1800" spc="-85" dirty="0">
                <a:solidFill>
                  <a:srgbClr val="272D39"/>
                </a:solidFill>
                <a:latin typeface="Lucida Sans Unicode"/>
                <a:cs typeface="Lucida Sans Unicode"/>
              </a:rPr>
              <a:t> </a:t>
            </a:r>
            <a:r>
              <a:rPr sz="1800" spc="-80" dirty="0">
                <a:solidFill>
                  <a:srgbClr val="272D39"/>
                </a:solidFill>
                <a:latin typeface="Lucida Sans Unicode"/>
                <a:cs typeface="Lucida Sans Unicode"/>
              </a:rPr>
              <a:t>içerisinde </a:t>
            </a:r>
            <a:r>
              <a:rPr sz="1800" spc="-20" dirty="0">
                <a:solidFill>
                  <a:srgbClr val="272D39"/>
                </a:solidFill>
                <a:latin typeface="Lucida Sans Unicode"/>
                <a:cs typeface="Lucida Sans Unicode"/>
              </a:rPr>
              <a:t>link </a:t>
            </a:r>
            <a:r>
              <a:rPr sz="1800" spc="-95" dirty="0">
                <a:solidFill>
                  <a:srgbClr val="272D39"/>
                </a:solidFill>
                <a:latin typeface="Lucida Sans Unicode"/>
                <a:cs typeface="Lucida Sans Unicode"/>
              </a:rPr>
              <a:t>verilen/köprüleme</a:t>
            </a:r>
            <a:r>
              <a:rPr sz="1800" spc="-60" dirty="0">
                <a:solidFill>
                  <a:srgbClr val="272D39"/>
                </a:solidFill>
                <a:latin typeface="Lucida Sans Unicode"/>
                <a:cs typeface="Lucida Sans Unicode"/>
              </a:rPr>
              <a:t> </a:t>
            </a:r>
            <a:r>
              <a:rPr sz="1800" spc="-65" dirty="0">
                <a:solidFill>
                  <a:srgbClr val="272D39"/>
                </a:solidFill>
                <a:latin typeface="Lucida Sans Unicode"/>
                <a:cs typeface="Lucida Sans Unicode"/>
              </a:rPr>
              <a:t>yapılan </a:t>
            </a:r>
            <a:r>
              <a:rPr sz="1800" spc="-105" dirty="0">
                <a:solidFill>
                  <a:srgbClr val="272D39"/>
                </a:solidFill>
                <a:latin typeface="Lucida Sans Unicode"/>
                <a:cs typeface="Lucida Sans Unicode"/>
              </a:rPr>
              <a:t>kanıtı</a:t>
            </a:r>
            <a:r>
              <a:rPr sz="1800" spc="-80" dirty="0">
                <a:solidFill>
                  <a:srgbClr val="272D39"/>
                </a:solidFill>
                <a:latin typeface="Lucida Sans Unicode"/>
                <a:cs typeface="Lucida Sans Unicode"/>
              </a:rPr>
              <a:t> </a:t>
            </a:r>
            <a:r>
              <a:rPr sz="1800" spc="-95" dirty="0">
                <a:solidFill>
                  <a:srgbClr val="272D39"/>
                </a:solidFill>
                <a:latin typeface="Lucida Sans Unicode"/>
                <a:cs typeface="Lucida Sans Unicode"/>
              </a:rPr>
              <a:t>kanıtlar</a:t>
            </a:r>
            <a:r>
              <a:rPr sz="1800" spc="-80" dirty="0">
                <a:solidFill>
                  <a:srgbClr val="272D39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272D39"/>
                </a:solidFill>
                <a:latin typeface="Lucida Sans Unicode"/>
                <a:cs typeface="Lucida Sans Unicode"/>
              </a:rPr>
              <a:t>bölümüne </a:t>
            </a:r>
            <a:r>
              <a:rPr sz="1800" spc="-85" dirty="0">
                <a:solidFill>
                  <a:srgbClr val="272D39"/>
                </a:solidFill>
                <a:latin typeface="Lucida Sans Unicode"/>
                <a:cs typeface="Lucida Sans Unicode"/>
              </a:rPr>
              <a:t>eklemeye</a:t>
            </a:r>
            <a:r>
              <a:rPr sz="1800" spc="-105" dirty="0">
                <a:solidFill>
                  <a:srgbClr val="272D39"/>
                </a:solidFill>
                <a:latin typeface="Lucida Sans Unicode"/>
                <a:cs typeface="Lucida Sans Unicode"/>
              </a:rPr>
              <a:t> </a:t>
            </a:r>
            <a:r>
              <a:rPr sz="1800" spc="-100" dirty="0">
                <a:solidFill>
                  <a:srgbClr val="272D39"/>
                </a:solidFill>
                <a:latin typeface="Lucida Sans Unicode"/>
                <a:cs typeface="Lucida Sans Unicode"/>
              </a:rPr>
              <a:t>gerek</a:t>
            </a:r>
            <a:r>
              <a:rPr sz="1800" spc="-95" dirty="0">
                <a:solidFill>
                  <a:srgbClr val="272D39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272D39"/>
                </a:solidFill>
                <a:latin typeface="Lucida Sans Unicode"/>
                <a:cs typeface="Lucida Sans Unicode"/>
              </a:rPr>
              <a:t>yoktur</a:t>
            </a:r>
            <a:endParaRPr sz="18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5DC0BCD-2345-5465-F0FC-9280DDDEA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0017B9E-813A-DE07-EB35-124B4DEC3A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9" name="İsimsiz video ‐ Clipchamp ile yapıldı (3)">
            <a:hlinkClick r:id="" action="ppaction://media"/>
            <a:extLst>
              <a:ext uri="{FF2B5EF4-FFF2-40B4-BE49-F238E27FC236}">
                <a16:creationId xmlns:a16="http://schemas.microsoft.com/office/drawing/2014/main" id="{17818E95-D183-816C-51F2-56168135A1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71164"/>
            <a:ext cx="11277600" cy="522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5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sz="half" idx="2"/>
          </p:nvPr>
        </p:nvSpPr>
        <p:spPr>
          <a:xfrm>
            <a:off x="387659" y="1813167"/>
            <a:ext cx="3133090" cy="38318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tr-TR" spc="145" dirty="0"/>
              <a:t>İÇ</a:t>
            </a:r>
            <a:r>
              <a:rPr spc="145" dirty="0"/>
              <a:t> </a:t>
            </a:r>
            <a:r>
              <a:rPr spc="-100" dirty="0"/>
              <a:t>KAL</a:t>
            </a:r>
            <a:r>
              <a:rPr lang="tr-TR" spc="-100" dirty="0"/>
              <a:t>İ</a:t>
            </a:r>
            <a:r>
              <a:rPr spc="-100" dirty="0"/>
              <a:t>TE</a:t>
            </a:r>
            <a:r>
              <a:rPr spc="-135" dirty="0"/>
              <a:t> </a:t>
            </a:r>
            <a:r>
              <a:rPr dirty="0"/>
              <a:t>G</a:t>
            </a:r>
            <a:r>
              <a:rPr lang="tr-TR" dirty="0"/>
              <a:t>Ü</a:t>
            </a:r>
            <a:r>
              <a:rPr spc="-25" dirty="0"/>
              <a:t>VENCES</a:t>
            </a:r>
            <a:r>
              <a:rPr lang="tr-TR" spc="-25" dirty="0"/>
              <a:t>İ</a:t>
            </a:r>
            <a:r>
              <a:rPr spc="-25" dirty="0"/>
              <a:t> S</a:t>
            </a:r>
            <a:r>
              <a:rPr lang="tr-TR" spc="-25" dirty="0"/>
              <a:t>İ</a:t>
            </a:r>
            <a:r>
              <a:rPr spc="-25" dirty="0"/>
              <a:t>STEM</a:t>
            </a:r>
            <a:r>
              <a:rPr lang="tr-TR" spc="-25" dirty="0"/>
              <a:t>İ</a:t>
            </a:r>
            <a:r>
              <a:rPr spc="-95" dirty="0"/>
              <a:t> </a:t>
            </a:r>
            <a:r>
              <a:rPr spc="-10" dirty="0"/>
              <a:t>NED</a:t>
            </a:r>
            <a:r>
              <a:rPr lang="tr-TR" spc="-10" dirty="0"/>
              <a:t>İ</a:t>
            </a:r>
            <a:r>
              <a:rPr spc="-10" dirty="0"/>
              <a:t>R?</a:t>
            </a:r>
          </a:p>
          <a:p>
            <a:pPr marL="412750" marR="410209" algn="ctr">
              <a:lnSpc>
                <a:spcPct val="100000"/>
              </a:lnSpc>
              <a:spcBef>
                <a:spcPts val="1650"/>
              </a:spcBef>
            </a:pP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Eğitim</a:t>
            </a:r>
            <a:r>
              <a:rPr sz="18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ve</a:t>
            </a:r>
            <a:r>
              <a:rPr sz="18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rebuchet MS"/>
                <a:cs typeface="Trebuchet MS"/>
              </a:rPr>
              <a:t>öğretim, 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araştırma</a:t>
            </a:r>
            <a:r>
              <a:rPr sz="1800" spc="20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Trebuchet MS"/>
                <a:cs typeface="Trebuchet MS"/>
              </a:rPr>
              <a:t>ve 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geliştirme gibi </a:t>
            </a:r>
            <a:r>
              <a:rPr sz="1800" spc="-10" dirty="0">
                <a:solidFill>
                  <a:srgbClr val="FFFFFF"/>
                </a:solidFill>
                <a:latin typeface="Trebuchet MS"/>
                <a:cs typeface="Trebuchet MS"/>
              </a:rPr>
              <a:t>kalite </a:t>
            </a:r>
            <a:r>
              <a:rPr sz="1800" spc="60" dirty="0">
                <a:solidFill>
                  <a:srgbClr val="FFFFFF"/>
                </a:solidFill>
                <a:latin typeface="Trebuchet MS"/>
                <a:cs typeface="Trebuchet MS"/>
              </a:rPr>
              <a:t>güvencesi</a:t>
            </a:r>
            <a:r>
              <a:rPr sz="1800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Trebuchet MS"/>
                <a:cs typeface="Trebuchet MS"/>
              </a:rPr>
              <a:t>sistemi </a:t>
            </a:r>
            <a:r>
              <a:rPr sz="1800" spc="-10" dirty="0">
                <a:solidFill>
                  <a:srgbClr val="FFFFFF"/>
                </a:solidFill>
                <a:latin typeface="Trebuchet MS"/>
                <a:cs typeface="Trebuchet MS"/>
              </a:rPr>
              <a:t>mekanizmalarının </a:t>
            </a:r>
            <a:r>
              <a:rPr sz="1800" spc="45" dirty="0">
                <a:solidFill>
                  <a:srgbClr val="FFFFFF"/>
                </a:solidFill>
                <a:latin typeface="Trebuchet MS"/>
                <a:cs typeface="Trebuchet MS"/>
              </a:rPr>
              <a:t>kurulması</a:t>
            </a:r>
            <a:r>
              <a:rPr sz="1800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ve</a:t>
            </a:r>
            <a:r>
              <a:rPr sz="1800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rebuchet MS"/>
                <a:cs typeface="Trebuchet MS"/>
              </a:rPr>
              <a:t>kalitenin 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özündeki</a:t>
            </a:r>
            <a:r>
              <a:rPr sz="1800" spc="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70" dirty="0">
                <a:solidFill>
                  <a:srgbClr val="FFFFFF"/>
                </a:solidFill>
                <a:latin typeface="Trebuchet MS"/>
                <a:cs typeface="Trebuchet MS"/>
              </a:rPr>
              <a:t>düşünce 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olan</a:t>
            </a:r>
            <a:r>
              <a:rPr sz="18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80" dirty="0">
                <a:solidFill>
                  <a:srgbClr val="FFFFFF"/>
                </a:solidFill>
                <a:latin typeface="Trebuchet MS"/>
                <a:cs typeface="Trebuchet MS"/>
              </a:rPr>
              <a:t>PUKÖ</a:t>
            </a:r>
            <a:r>
              <a:rPr sz="18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rebuchet MS"/>
                <a:cs typeface="Trebuchet MS"/>
              </a:rPr>
              <a:t>çevriminin yürütülmesidir.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81616" y="2767966"/>
            <a:ext cx="2830195" cy="31649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7470" algn="ctr">
              <a:lnSpc>
                <a:spcPct val="100000"/>
              </a:lnSpc>
              <a:spcBef>
                <a:spcPts val="100"/>
              </a:spcBef>
              <a:tabLst>
                <a:tab pos="635000" algn="l"/>
              </a:tabLst>
            </a:pPr>
            <a:r>
              <a:rPr sz="2400" spc="-25" dirty="0">
                <a:solidFill>
                  <a:srgbClr val="00AFEF"/>
                </a:solidFill>
                <a:latin typeface="Times New Roman"/>
                <a:cs typeface="Times New Roman"/>
              </a:rPr>
              <a:t>DI</a:t>
            </a:r>
            <a:r>
              <a:rPr lang="tr-TR" sz="2400" spc="-25" dirty="0">
                <a:solidFill>
                  <a:srgbClr val="00AFEF"/>
                </a:solidFill>
                <a:latin typeface="Times New Roman"/>
                <a:cs typeface="Times New Roman"/>
              </a:rPr>
              <a:t>Ş</a:t>
            </a:r>
            <a:r>
              <a:rPr sz="2400" dirty="0">
                <a:solidFill>
                  <a:srgbClr val="00AFEF"/>
                </a:solidFill>
                <a:latin typeface="Times New Roman"/>
                <a:cs typeface="Times New Roman"/>
              </a:rPr>
              <a:t>	</a:t>
            </a:r>
            <a:r>
              <a:rPr sz="2400" spc="-10" dirty="0">
                <a:solidFill>
                  <a:srgbClr val="00AFEF"/>
                </a:solidFill>
                <a:latin typeface="Times New Roman"/>
                <a:cs typeface="Times New Roman"/>
              </a:rPr>
              <a:t>KAL</a:t>
            </a:r>
            <a:r>
              <a:rPr lang="tr-TR" sz="2400" spc="-10" dirty="0">
                <a:solidFill>
                  <a:srgbClr val="00AFEF"/>
                </a:solidFill>
                <a:latin typeface="Times New Roman"/>
                <a:cs typeface="Times New Roman"/>
              </a:rPr>
              <a:t>İ</a:t>
            </a:r>
            <a:r>
              <a:rPr sz="2400" spc="-10" dirty="0">
                <a:solidFill>
                  <a:srgbClr val="00AFEF"/>
                </a:solidFill>
                <a:latin typeface="Times New Roman"/>
                <a:cs typeface="Times New Roman"/>
              </a:rPr>
              <a:t>TE</a:t>
            </a:r>
            <a:endParaRPr sz="2400" dirty="0">
              <a:latin typeface="Times New Roman"/>
              <a:cs typeface="Times New Roman"/>
            </a:endParaRPr>
          </a:p>
          <a:p>
            <a:pPr marL="32384" algn="ctr">
              <a:lnSpc>
                <a:spcPct val="100000"/>
              </a:lnSpc>
            </a:pPr>
            <a:r>
              <a:rPr sz="2400" dirty="0">
                <a:solidFill>
                  <a:srgbClr val="00AFEF"/>
                </a:solidFill>
                <a:latin typeface="Times New Roman"/>
                <a:cs typeface="Times New Roman"/>
              </a:rPr>
              <a:t>G</a:t>
            </a:r>
            <a:r>
              <a:rPr lang="tr-TR" sz="2400" dirty="0">
                <a:solidFill>
                  <a:srgbClr val="00AFEF"/>
                </a:solidFill>
                <a:latin typeface="Times New Roman"/>
                <a:cs typeface="Times New Roman"/>
              </a:rPr>
              <a:t>Ü</a:t>
            </a:r>
            <a:r>
              <a:rPr sz="2400" spc="-35" dirty="0">
                <a:solidFill>
                  <a:srgbClr val="00AFEF"/>
                </a:solidFill>
                <a:latin typeface="Times New Roman"/>
                <a:cs typeface="Times New Roman"/>
              </a:rPr>
              <a:t>VENCES</a:t>
            </a:r>
            <a:r>
              <a:rPr lang="tr-TR" sz="2400" spc="-35" dirty="0">
                <a:solidFill>
                  <a:srgbClr val="00AFEF"/>
                </a:solidFill>
                <a:latin typeface="Times New Roman"/>
                <a:cs typeface="Times New Roman"/>
              </a:rPr>
              <a:t>İ</a:t>
            </a:r>
            <a:r>
              <a:rPr sz="2400" spc="-160" dirty="0">
                <a:solidFill>
                  <a:srgbClr val="00AFE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0AFEF"/>
                </a:solidFill>
                <a:latin typeface="Times New Roman"/>
                <a:cs typeface="Times New Roman"/>
              </a:rPr>
              <a:t>NED</a:t>
            </a:r>
            <a:r>
              <a:rPr lang="tr-TR" sz="2400" spc="-10" dirty="0">
                <a:solidFill>
                  <a:srgbClr val="00AFEF"/>
                </a:solidFill>
                <a:latin typeface="Times New Roman"/>
                <a:cs typeface="Times New Roman"/>
              </a:rPr>
              <a:t>İ</a:t>
            </a:r>
            <a:r>
              <a:rPr sz="2400" spc="-10" dirty="0">
                <a:solidFill>
                  <a:srgbClr val="00AFEF"/>
                </a:solidFill>
                <a:latin typeface="Times New Roman"/>
                <a:cs typeface="Times New Roman"/>
              </a:rPr>
              <a:t>R?</a:t>
            </a: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L="12700" marR="225425" indent="1270" algn="ctr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İç</a:t>
            </a:r>
            <a:r>
              <a:rPr sz="18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Trebuchet MS"/>
                <a:cs typeface="Trebuchet MS"/>
              </a:rPr>
              <a:t>kalite</a:t>
            </a:r>
            <a:r>
              <a:rPr sz="18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Trebuchet MS"/>
                <a:cs typeface="Trebuchet MS"/>
              </a:rPr>
              <a:t>güvencesi 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sürecinin</a:t>
            </a:r>
            <a:r>
              <a:rPr sz="1800" spc="2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rebuchet MS"/>
                <a:cs typeface="Trebuchet MS"/>
              </a:rPr>
              <a:t>dışarıdan 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fotoğraflanması,</a:t>
            </a:r>
            <a:r>
              <a:rPr sz="1800" spc="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Trebuchet MS"/>
                <a:cs typeface="Trebuchet MS"/>
              </a:rPr>
              <a:t>yani </a:t>
            </a:r>
            <a:r>
              <a:rPr sz="1800" spc="65" dirty="0">
                <a:solidFill>
                  <a:srgbClr val="FFFFFF"/>
                </a:solidFill>
                <a:latin typeface="Trebuchet MS"/>
                <a:cs typeface="Trebuchet MS"/>
              </a:rPr>
              <a:t>bağımsız</a:t>
            </a:r>
            <a:r>
              <a:rPr sz="1800" spc="-1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rebuchet MS"/>
                <a:cs typeface="Trebuchet MS"/>
              </a:rPr>
              <a:t>bir</a:t>
            </a:r>
            <a:r>
              <a:rPr sz="1800" spc="-1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FFFFFF"/>
                </a:solidFill>
                <a:latin typeface="Trebuchet MS"/>
                <a:cs typeface="Trebuchet MS"/>
              </a:rPr>
              <a:t>kuruluşun </a:t>
            </a:r>
            <a:r>
              <a:rPr sz="1800" spc="10" dirty="0">
                <a:solidFill>
                  <a:srgbClr val="FFFFFF"/>
                </a:solidFill>
                <a:latin typeface="Trebuchet MS"/>
                <a:cs typeface="Trebuchet MS"/>
              </a:rPr>
              <a:t>mekanizmaları</a:t>
            </a:r>
            <a:r>
              <a:rPr sz="1800" spc="1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rebuchet MS"/>
                <a:cs typeface="Trebuchet MS"/>
              </a:rPr>
              <a:t>inceleme </a:t>
            </a:r>
            <a:r>
              <a:rPr sz="1800" spc="70" dirty="0">
                <a:solidFill>
                  <a:srgbClr val="FFFFFF"/>
                </a:solidFill>
                <a:latin typeface="Trebuchet MS"/>
                <a:cs typeface="Trebuchet MS"/>
              </a:rPr>
              <a:t>si</a:t>
            </a:r>
            <a:r>
              <a:rPr sz="1800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ve</a:t>
            </a:r>
            <a:r>
              <a:rPr sz="18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rebuchet MS"/>
                <a:cs typeface="Trebuchet MS"/>
              </a:rPr>
              <a:t>değerlendirmesidir.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78431" y="307975"/>
            <a:ext cx="8272780" cy="445134"/>
          </a:xfrm>
          <a:prstGeom prst="rect">
            <a:avLst/>
          </a:prstGeom>
          <a:solidFill>
            <a:srgbClr val="1C3E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2800" spc="-145" dirty="0">
                <a:solidFill>
                  <a:srgbClr val="FFFFFF"/>
                </a:solidFill>
              </a:rPr>
              <a:t>YÜKSEKÖĞRETİMDE</a:t>
            </a:r>
            <a:r>
              <a:rPr sz="2800" spc="-114" dirty="0">
                <a:solidFill>
                  <a:srgbClr val="FFFFFF"/>
                </a:solidFill>
              </a:rPr>
              <a:t> KALİTE</a:t>
            </a:r>
            <a:r>
              <a:rPr sz="2800" spc="-155" dirty="0">
                <a:solidFill>
                  <a:srgbClr val="FFFFFF"/>
                </a:solidFill>
              </a:rPr>
              <a:t> </a:t>
            </a:r>
            <a:r>
              <a:rPr sz="2800" spc="-120" dirty="0">
                <a:solidFill>
                  <a:srgbClr val="FFFFFF"/>
                </a:solidFill>
              </a:rPr>
              <a:t>GÜVENCESİ</a:t>
            </a:r>
            <a:r>
              <a:rPr sz="2800" spc="-155" dirty="0">
                <a:solidFill>
                  <a:srgbClr val="FFFFFF"/>
                </a:solidFill>
              </a:rPr>
              <a:t> </a:t>
            </a:r>
            <a:r>
              <a:rPr sz="2800" spc="-130" dirty="0">
                <a:solidFill>
                  <a:srgbClr val="FFFFFF"/>
                </a:solidFill>
              </a:rPr>
              <a:t>SİSTEMİ</a:t>
            </a:r>
            <a:endParaRPr sz="2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29007" y="2225262"/>
            <a:ext cx="5598795" cy="1630045"/>
          </a:xfrm>
          <a:prstGeom prst="rect">
            <a:avLst/>
          </a:prstGeom>
        </p:spPr>
        <p:txBody>
          <a:bodyPr vert="horz" wrap="square" lIns="0" tIns="299720" rIns="0" bIns="0" rtlCol="0">
            <a:spAutoFit/>
          </a:bodyPr>
          <a:lstStyle/>
          <a:p>
            <a:pPr marR="306070" algn="ctr">
              <a:lnSpc>
                <a:spcPct val="100000"/>
              </a:lnSpc>
              <a:spcBef>
                <a:spcPts val="2360"/>
              </a:spcBef>
            </a:pPr>
            <a:r>
              <a:rPr sz="5400" spc="-10" dirty="0">
                <a:solidFill>
                  <a:srgbClr val="FFFFFF"/>
                </a:solidFill>
              </a:rPr>
              <a:t>KGYBS</a:t>
            </a:r>
            <a:endParaRPr sz="5400"/>
          </a:p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sz="2400" spc="-70" dirty="0">
                <a:solidFill>
                  <a:srgbClr val="FFFFFF"/>
                </a:solidFill>
              </a:rPr>
              <a:t>Kalite</a:t>
            </a:r>
            <a:r>
              <a:rPr sz="2400" spc="-165" dirty="0">
                <a:solidFill>
                  <a:srgbClr val="FFFFFF"/>
                </a:solidFill>
              </a:rPr>
              <a:t> </a:t>
            </a:r>
            <a:r>
              <a:rPr sz="2400" spc="-65" dirty="0">
                <a:solidFill>
                  <a:srgbClr val="FFFFFF"/>
                </a:solidFill>
              </a:rPr>
              <a:t>Güvencesi</a:t>
            </a:r>
            <a:r>
              <a:rPr sz="2400" spc="-200" dirty="0">
                <a:solidFill>
                  <a:srgbClr val="FFFFFF"/>
                </a:solidFill>
              </a:rPr>
              <a:t> </a:t>
            </a:r>
            <a:r>
              <a:rPr sz="2400" spc="-95" dirty="0">
                <a:solidFill>
                  <a:srgbClr val="FFFFFF"/>
                </a:solidFill>
              </a:rPr>
              <a:t>Yönetim</a:t>
            </a:r>
            <a:r>
              <a:rPr sz="2400" spc="-155" dirty="0">
                <a:solidFill>
                  <a:srgbClr val="FFFFFF"/>
                </a:solidFill>
              </a:rPr>
              <a:t> </a:t>
            </a:r>
            <a:r>
              <a:rPr sz="2400" spc="-60" dirty="0">
                <a:solidFill>
                  <a:srgbClr val="FFFFFF"/>
                </a:solidFill>
              </a:rPr>
              <a:t>Bilgi</a:t>
            </a:r>
            <a:r>
              <a:rPr sz="2400" spc="-135" dirty="0">
                <a:solidFill>
                  <a:srgbClr val="FFFFFF"/>
                </a:solidFill>
              </a:rPr>
              <a:t> </a:t>
            </a:r>
            <a:r>
              <a:rPr sz="2400" spc="-10" dirty="0">
                <a:solidFill>
                  <a:srgbClr val="FFFFFF"/>
                </a:solidFill>
              </a:rPr>
              <a:t>Sistemi</a:t>
            </a:r>
            <a:endParaRPr sz="2400"/>
          </a:p>
        </p:txBody>
      </p:sp>
    </p:spTree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24094" y="4746497"/>
            <a:ext cx="1546860" cy="0"/>
          </a:xfrm>
          <a:custGeom>
            <a:avLst/>
            <a:gdLst/>
            <a:ahLst/>
            <a:cxnLst/>
            <a:rect l="l" t="t" r="r" b="b"/>
            <a:pathLst>
              <a:path w="1546859">
                <a:moveTo>
                  <a:pt x="0" y="0"/>
                </a:moveTo>
                <a:lnTo>
                  <a:pt x="1546771" y="0"/>
                </a:lnTo>
              </a:path>
            </a:pathLst>
          </a:custGeom>
          <a:ln w="28575">
            <a:solidFill>
              <a:srgbClr val="3AC7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414169" y="4228311"/>
            <a:ext cx="336422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162044"/>
                </a:solidFill>
                <a:latin typeface="Calibri"/>
                <a:cs typeface="Calibri"/>
              </a:rPr>
              <a:t>KATILIMINIZ</a:t>
            </a:r>
            <a:r>
              <a:rPr sz="1800" b="1" spc="-60" dirty="0">
                <a:solidFill>
                  <a:srgbClr val="162044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62044"/>
                </a:solidFill>
                <a:latin typeface="Calibri"/>
                <a:cs typeface="Calibri"/>
              </a:rPr>
              <a:t>İÇİN</a:t>
            </a:r>
            <a:r>
              <a:rPr sz="1800" b="1" spc="-50" dirty="0">
                <a:solidFill>
                  <a:srgbClr val="162044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62044"/>
                </a:solidFill>
                <a:latin typeface="Calibri"/>
                <a:cs typeface="Calibri"/>
              </a:rPr>
              <a:t>TEŞEKKÜR</a:t>
            </a:r>
            <a:r>
              <a:rPr sz="1800" b="1" spc="-40" dirty="0">
                <a:solidFill>
                  <a:srgbClr val="162044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162044"/>
                </a:solidFill>
                <a:latin typeface="Calibri"/>
                <a:cs typeface="Calibri"/>
              </a:rPr>
              <a:t>EDERİZ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05015"/>
            <a:ext cx="12192000" cy="1382395"/>
          </a:xfrm>
          <a:custGeom>
            <a:avLst/>
            <a:gdLst/>
            <a:ahLst/>
            <a:cxnLst/>
            <a:rect l="l" t="t" r="r" b="b"/>
            <a:pathLst>
              <a:path w="12192000" h="1382395">
                <a:moveTo>
                  <a:pt x="12192000" y="0"/>
                </a:moveTo>
                <a:lnTo>
                  <a:pt x="0" y="0"/>
                </a:lnTo>
                <a:lnTo>
                  <a:pt x="0" y="1382280"/>
                </a:lnTo>
                <a:lnTo>
                  <a:pt x="12192000" y="1382280"/>
                </a:lnTo>
                <a:lnTo>
                  <a:pt x="12192000" y="0"/>
                </a:lnTo>
                <a:close/>
              </a:path>
            </a:pathLst>
          </a:custGeom>
          <a:solidFill>
            <a:srgbClr val="DBC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2658" y="766243"/>
            <a:ext cx="5821680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pc="-90" dirty="0">
                <a:solidFill>
                  <a:srgbClr val="162044"/>
                </a:solidFill>
              </a:rPr>
              <a:t>Kalite</a:t>
            </a:r>
            <a:r>
              <a:rPr spc="-195" dirty="0">
                <a:solidFill>
                  <a:srgbClr val="162044"/>
                </a:solidFill>
              </a:rPr>
              <a:t> </a:t>
            </a:r>
            <a:r>
              <a:rPr spc="-85" dirty="0">
                <a:solidFill>
                  <a:srgbClr val="162044"/>
                </a:solidFill>
              </a:rPr>
              <a:t>Güvencesi</a:t>
            </a:r>
            <a:r>
              <a:rPr spc="-210" dirty="0">
                <a:solidFill>
                  <a:srgbClr val="162044"/>
                </a:solidFill>
              </a:rPr>
              <a:t> </a:t>
            </a:r>
            <a:r>
              <a:rPr spc="-50" dirty="0">
                <a:solidFill>
                  <a:srgbClr val="162044"/>
                </a:solidFill>
              </a:rPr>
              <a:t>Süreçlerinde </a:t>
            </a:r>
            <a:r>
              <a:rPr spc="-120" dirty="0">
                <a:solidFill>
                  <a:srgbClr val="162044"/>
                </a:solidFill>
              </a:rPr>
              <a:t>PUKÖ</a:t>
            </a:r>
            <a:r>
              <a:rPr spc="-270" dirty="0">
                <a:solidFill>
                  <a:srgbClr val="162044"/>
                </a:solidFill>
              </a:rPr>
              <a:t> </a:t>
            </a:r>
            <a:r>
              <a:rPr spc="-10" dirty="0">
                <a:solidFill>
                  <a:srgbClr val="162044"/>
                </a:solidFill>
              </a:rPr>
              <a:t>Döngüsü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65353" y="2561501"/>
            <a:ext cx="3683635" cy="318770"/>
          </a:xfrm>
          <a:prstGeom prst="rect">
            <a:avLst/>
          </a:prstGeom>
          <a:solidFill>
            <a:srgbClr val="C5C393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90"/>
              </a:lnSpc>
            </a:pPr>
            <a:r>
              <a:rPr sz="2000" b="1" spc="-55" dirty="0">
                <a:solidFill>
                  <a:srgbClr val="162044"/>
                </a:solidFill>
                <a:latin typeface="Tahoma"/>
                <a:cs typeface="Tahoma"/>
              </a:rPr>
              <a:t>PUKÖ</a:t>
            </a:r>
            <a:r>
              <a:rPr sz="2000" b="1" spc="-120" dirty="0">
                <a:solidFill>
                  <a:srgbClr val="162044"/>
                </a:solidFill>
                <a:latin typeface="Tahoma"/>
                <a:cs typeface="Tahoma"/>
              </a:rPr>
              <a:t> </a:t>
            </a:r>
            <a:r>
              <a:rPr sz="2000" b="1" spc="-65" dirty="0">
                <a:solidFill>
                  <a:srgbClr val="162044"/>
                </a:solidFill>
                <a:latin typeface="Tahoma"/>
                <a:cs typeface="Tahoma"/>
              </a:rPr>
              <a:t>Döngüsünün</a:t>
            </a:r>
            <a:r>
              <a:rPr sz="2000" b="1" spc="-130" dirty="0">
                <a:solidFill>
                  <a:srgbClr val="162044"/>
                </a:solidFill>
                <a:latin typeface="Tahoma"/>
                <a:cs typeface="Tahoma"/>
              </a:rPr>
              <a:t> </a:t>
            </a:r>
            <a:r>
              <a:rPr sz="2000" b="1" spc="-55" dirty="0">
                <a:solidFill>
                  <a:srgbClr val="162044"/>
                </a:solidFill>
                <a:latin typeface="Tahoma"/>
                <a:cs typeface="Tahoma"/>
              </a:rPr>
              <a:t>Avantajları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2658" y="2950954"/>
            <a:ext cx="3067685" cy="1671320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180"/>
              </a:spcBef>
              <a:buFont typeface="Arial MT"/>
              <a:buChar char="•"/>
              <a:tabLst>
                <a:tab pos="299085" algn="l"/>
              </a:tabLst>
            </a:pPr>
            <a:r>
              <a:rPr sz="1800" b="1" dirty="0">
                <a:solidFill>
                  <a:srgbClr val="162044"/>
                </a:solidFill>
                <a:latin typeface="Calibri"/>
                <a:cs typeface="Calibri"/>
              </a:rPr>
              <a:t>Sistematik</a:t>
            </a:r>
            <a:r>
              <a:rPr sz="1800" b="1" spc="-105" dirty="0">
                <a:solidFill>
                  <a:srgbClr val="162044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162044"/>
                </a:solidFill>
                <a:latin typeface="Calibri"/>
                <a:cs typeface="Calibri"/>
              </a:rPr>
              <a:t>Yaklaşım</a:t>
            </a:r>
            <a:endParaRPr sz="1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1080"/>
              </a:spcBef>
              <a:buFont typeface="Arial MT"/>
              <a:buChar char="•"/>
              <a:tabLst>
                <a:tab pos="299085" algn="l"/>
              </a:tabLst>
            </a:pPr>
            <a:r>
              <a:rPr sz="1800" b="1" dirty="0">
                <a:solidFill>
                  <a:srgbClr val="162044"/>
                </a:solidFill>
                <a:latin typeface="Calibri"/>
                <a:cs typeface="Calibri"/>
              </a:rPr>
              <a:t>Kanıta</a:t>
            </a:r>
            <a:r>
              <a:rPr sz="1800" b="1" spc="-85" dirty="0">
                <a:solidFill>
                  <a:srgbClr val="162044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62044"/>
                </a:solidFill>
                <a:latin typeface="Calibri"/>
                <a:cs typeface="Calibri"/>
              </a:rPr>
              <a:t>Dayalı</a:t>
            </a:r>
            <a:r>
              <a:rPr sz="1800" b="1" spc="-80" dirty="0">
                <a:solidFill>
                  <a:srgbClr val="162044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62044"/>
                </a:solidFill>
                <a:latin typeface="Calibri"/>
                <a:cs typeface="Calibri"/>
              </a:rPr>
              <a:t>Karar</a:t>
            </a:r>
            <a:r>
              <a:rPr sz="1800" b="1" spc="-70" dirty="0">
                <a:solidFill>
                  <a:srgbClr val="162044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162044"/>
                </a:solidFill>
                <a:latin typeface="Calibri"/>
                <a:cs typeface="Calibri"/>
              </a:rPr>
              <a:t>Alma</a:t>
            </a:r>
            <a:endParaRPr sz="1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1080"/>
              </a:spcBef>
              <a:buFont typeface="Arial MT"/>
              <a:buChar char="•"/>
              <a:tabLst>
                <a:tab pos="299085" algn="l"/>
              </a:tabLst>
            </a:pPr>
            <a:r>
              <a:rPr sz="1800" b="1" dirty="0">
                <a:solidFill>
                  <a:srgbClr val="162044"/>
                </a:solidFill>
                <a:latin typeface="Calibri"/>
                <a:cs typeface="Calibri"/>
              </a:rPr>
              <a:t>Sürekli</a:t>
            </a:r>
            <a:r>
              <a:rPr sz="1800" b="1" spc="-45" dirty="0">
                <a:solidFill>
                  <a:srgbClr val="162044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162044"/>
                </a:solidFill>
                <a:latin typeface="Calibri"/>
                <a:cs typeface="Calibri"/>
              </a:rPr>
              <a:t>İyileştirme</a:t>
            </a:r>
            <a:endParaRPr sz="1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1080"/>
              </a:spcBef>
              <a:buFont typeface="Arial MT"/>
              <a:buChar char="•"/>
              <a:tabLst>
                <a:tab pos="299085" algn="l"/>
              </a:tabLst>
            </a:pPr>
            <a:r>
              <a:rPr sz="1800" b="1" dirty="0">
                <a:solidFill>
                  <a:srgbClr val="162044"/>
                </a:solidFill>
                <a:latin typeface="Calibri"/>
                <a:cs typeface="Calibri"/>
              </a:rPr>
              <a:t>Şeffaflık</a:t>
            </a:r>
            <a:r>
              <a:rPr sz="1800" b="1" spc="-45" dirty="0">
                <a:solidFill>
                  <a:srgbClr val="162044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62044"/>
                </a:solidFill>
                <a:latin typeface="Calibri"/>
                <a:cs typeface="Calibri"/>
              </a:rPr>
              <a:t>ve</a:t>
            </a:r>
            <a:r>
              <a:rPr sz="1800" b="1" spc="-50" dirty="0">
                <a:solidFill>
                  <a:srgbClr val="162044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62044"/>
                </a:solidFill>
                <a:latin typeface="Calibri"/>
                <a:cs typeface="Calibri"/>
              </a:rPr>
              <a:t>Hesap</a:t>
            </a:r>
            <a:r>
              <a:rPr sz="1800" b="1" spc="-55" dirty="0">
                <a:solidFill>
                  <a:srgbClr val="162044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162044"/>
                </a:solidFill>
                <a:latin typeface="Calibri"/>
                <a:cs typeface="Calibri"/>
              </a:rPr>
              <a:t>Verebilirlik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53000" y="489204"/>
            <a:ext cx="6576059" cy="622706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8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523"/>
              <a:ext cx="12185903" cy="62773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58659" y="550405"/>
              <a:ext cx="2463165" cy="829310"/>
            </a:xfrm>
            <a:custGeom>
              <a:avLst/>
              <a:gdLst/>
              <a:ahLst/>
              <a:cxnLst/>
              <a:rect l="l" t="t" r="r" b="b"/>
              <a:pathLst>
                <a:path w="2463165" h="829310">
                  <a:moveTo>
                    <a:pt x="2462771" y="384048"/>
                  </a:moveTo>
                  <a:lnTo>
                    <a:pt x="1937004" y="384048"/>
                  </a:lnTo>
                  <a:lnTo>
                    <a:pt x="1937004" y="0"/>
                  </a:lnTo>
                  <a:lnTo>
                    <a:pt x="1860804" y="0"/>
                  </a:lnTo>
                  <a:lnTo>
                    <a:pt x="1545336" y="0"/>
                  </a:lnTo>
                  <a:lnTo>
                    <a:pt x="1449324" y="0"/>
                  </a:lnTo>
                  <a:lnTo>
                    <a:pt x="603504" y="0"/>
                  </a:lnTo>
                  <a:lnTo>
                    <a:pt x="603504" y="384048"/>
                  </a:lnTo>
                  <a:lnTo>
                    <a:pt x="0" y="384048"/>
                  </a:lnTo>
                  <a:lnTo>
                    <a:pt x="0" y="829056"/>
                  </a:lnTo>
                  <a:lnTo>
                    <a:pt x="2462771" y="829056"/>
                  </a:lnTo>
                  <a:lnTo>
                    <a:pt x="2462771" y="384048"/>
                  </a:lnTo>
                  <a:close/>
                </a:path>
              </a:pathLst>
            </a:custGeom>
            <a:solidFill>
              <a:srgbClr val="2DA9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62163" y="536185"/>
            <a:ext cx="13335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2800" spc="-70" dirty="0">
                <a:solidFill>
                  <a:srgbClr val="FFFFFF"/>
                </a:solidFill>
              </a:rPr>
              <a:t>KİDR’in</a:t>
            </a:r>
            <a:endParaRPr sz="2800"/>
          </a:p>
        </p:txBody>
      </p:sp>
      <p:sp>
        <p:nvSpPr>
          <p:cNvPr id="7" name="object 7"/>
          <p:cNvSpPr txBox="1"/>
          <p:nvPr/>
        </p:nvSpPr>
        <p:spPr>
          <a:xfrm>
            <a:off x="758508" y="920394"/>
            <a:ext cx="24631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2800" b="1" spc="-100" dirty="0">
                <a:solidFill>
                  <a:srgbClr val="FFFFFF"/>
                </a:solidFill>
                <a:latin typeface="Tahoma"/>
                <a:cs typeface="Tahoma"/>
              </a:rPr>
              <a:t>Yapısı/Mantığı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706879" y="4320540"/>
            <a:ext cx="8778240" cy="2537460"/>
            <a:chOff x="1706879" y="4320540"/>
            <a:chExt cx="8778240" cy="253746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06879" y="6158484"/>
              <a:ext cx="8778239" cy="69951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16836" y="4320540"/>
              <a:ext cx="1030223" cy="1199387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302503" y="4629960"/>
            <a:ext cx="6597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Trebuchet MS"/>
                <a:cs typeface="Trebuchet MS"/>
              </a:rPr>
              <a:t>YÖNETİM</a:t>
            </a:r>
            <a:r>
              <a:rPr sz="9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900" spc="-25" dirty="0">
                <a:solidFill>
                  <a:srgbClr val="FFFFFF"/>
                </a:solidFill>
                <a:latin typeface="Trebuchet MS"/>
                <a:cs typeface="Trebuchet MS"/>
              </a:rPr>
              <a:t>VE </a:t>
            </a:r>
            <a:r>
              <a:rPr sz="900" spc="-10" dirty="0">
                <a:solidFill>
                  <a:srgbClr val="FFFFFF"/>
                </a:solidFill>
                <a:latin typeface="Trebuchet MS"/>
                <a:cs typeface="Trebuchet MS"/>
              </a:rPr>
              <a:t>İDARİ BİRİMLERİN YAPISI</a:t>
            </a:r>
            <a:endParaRPr sz="900">
              <a:latin typeface="Trebuchet MS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924811" y="4171188"/>
            <a:ext cx="3051175" cy="1498600"/>
            <a:chOff x="1924811" y="4171188"/>
            <a:chExt cx="3051175" cy="1498600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24811" y="4171188"/>
              <a:ext cx="1414271" cy="15697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24811" y="5512308"/>
              <a:ext cx="1414271" cy="15697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88664" y="4320540"/>
              <a:ext cx="1187195" cy="1199387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3993163" y="4767119"/>
            <a:ext cx="7791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5890" marR="5080" indent="-123825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FFFFFF"/>
                </a:solidFill>
                <a:latin typeface="Trebuchet MS"/>
                <a:cs typeface="Trebuchet MS"/>
              </a:rPr>
              <a:t>KAYNAKLARIN YÖNETİMİ</a:t>
            </a:r>
            <a:endParaRPr sz="900">
              <a:latin typeface="Trebuchet MS"/>
              <a:cs typeface="Trebuchet M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566159" y="4171188"/>
            <a:ext cx="3039110" cy="1498600"/>
            <a:chOff x="3566159" y="4171188"/>
            <a:chExt cx="3039110" cy="1498600"/>
          </a:xfrm>
        </p:grpSpPr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66159" y="4171188"/>
              <a:ext cx="1632203" cy="15697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66159" y="5512307"/>
              <a:ext cx="1632203" cy="15697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74791" y="4320539"/>
              <a:ext cx="1030223" cy="1199387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5688755" y="4767113"/>
            <a:ext cx="8026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7325" marR="5080" indent="-17526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Trebuchet MS"/>
                <a:cs typeface="Trebuchet MS"/>
              </a:rPr>
              <a:t>BİLGİ </a:t>
            </a:r>
            <a:r>
              <a:rPr sz="900" spc="-10" dirty="0">
                <a:solidFill>
                  <a:srgbClr val="FFFFFF"/>
                </a:solidFill>
                <a:latin typeface="Trebuchet MS"/>
                <a:cs typeface="Trebuchet MS"/>
              </a:rPr>
              <a:t>YÖNETİM SİSTEMİ</a:t>
            </a:r>
            <a:endParaRPr sz="900">
              <a:latin typeface="Trebuchet MS"/>
              <a:cs typeface="Trebuchet MS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769364" y="4171188"/>
            <a:ext cx="8653780" cy="1978660"/>
            <a:chOff x="1769364" y="4171188"/>
            <a:chExt cx="8653780" cy="1978660"/>
          </a:xfrm>
        </p:grpSpPr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82768" y="4171188"/>
              <a:ext cx="1414271" cy="15697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82768" y="5512308"/>
              <a:ext cx="1414271" cy="15697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69364" y="5661660"/>
              <a:ext cx="8653271" cy="487679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4054823" y="5717381"/>
            <a:ext cx="4081779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125" dirty="0">
                <a:solidFill>
                  <a:srgbClr val="FFFFFF"/>
                </a:solidFill>
                <a:latin typeface="Tahoma"/>
                <a:cs typeface="Tahoma"/>
              </a:rPr>
              <a:t>LİDERLİK,</a:t>
            </a:r>
            <a:r>
              <a:rPr sz="2100" b="1" spc="-2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00" b="1" spc="-155" dirty="0">
                <a:solidFill>
                  <a:srgbClr val="FFFFFF"/>
                </a:solidFill>
                <a:latin typeface="Tahoma"/>
                <a:cs typeface="Tahoma"/>
              </a:rPr>
              <a:t>YÖNETİŞİM</a:t>
            </a:r>
            <a:r>
              <a:rPr sz="2100" b="1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00" b="1" spc="-80" dirty="0">
                <a:solidFill>
                  <a:srgbClr val="FFFFFF"/>
                </a:solidFill>
                <a:latin typeface="Tahoma"/>
                <a:cs typeface="Tahoma"/>
              </a:rPr>
              <a:t>ve</a:t>
            </a:r>
            <a:r>
              <a:rPr sz="2100" b="1" spc="-1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00" b="1" spc="-45" dirty="0">
                <a:solidFill>
                  <a:srgbClr val="FFFFFF"/>
                </a:solidFill>
                <a:latin typeface="Tahoma"/>
                <a:cs typeface="Tahoma"/>
              </a:rPr>
              <a:t>KALİTE</a:t>
            </a:r>
            <a:endParaRPr sz="2100">
              <a:latin typeface="Tahoma"/>
              <a:cs typeface="Tahoma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1769364" y="1185672"/>
            <a:ext cx="8653780" cy="4334510"/>
            <a:chOff x="1769364" y="1185672"/>
            <a:chExt cx="8653780" cy="4334510"/>
          </a:xfrm>
        </p:grpSpPr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73936" y="1185672"/>
              <a:ext cx="8648699" cy="92506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69364" y="2095500"/>
              <a:ext cx="2872739" cy="208940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222236" y="4320539"/>
              <a:ext cx="1030223" cy="1199387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7405025" y="4767113"/>
            <a:ext cx="6642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6045">
              <a:lnSpc>
                <a:spcPct val="100000"/>
              </a:lnSpc>
              <a:spcBef>
                <a:spcPts val="100"/>
              </a:spcBef>
            </a:pPr>
            <a:r>
              <a:rPr sz="900" spc="45" dirty="0">
                <a:solidFill>
                  <a:srgbClr val="FFFFFF"/>
                </a:solidFill>
                <a:latin typeface="Trebuchet MS"/>
                <a:cs typeface="Trebuchet MS"/>
              </a:rPr>
              <a:t>DESTEK </a:t>
            </a:r>
            <a:r>
              <a:rPr sz="900" spc="-10" dirty="0">
                <a:solidFill>
                  <a:srgbClr val="FFFFFF"/>
                </a:solidFill>
                <a:latin typeface="Trebuchet MS"/>
                <a:cs typeface="Trebuchet MS"/>
              </a:rPr>
              <a:t>HİZMETLERİ</a:t>
            </a:r>
            <a:endParaRPr sz="900">
              <a:latin typeface="Trebuchet MS"/>
              <a:cs typeface="Trebuchet MS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7031735" y="4171188"/>
            <a:ext cx="3104515" cy="1498600"/>
            <a:chOff x="7031735" y="4171188"/>
            <a:chExt cx="3104515" cy="1498600"/>
          </a:xfrm>
        </p:grpSpPr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31735" y="4171188"/>
              <a:ext cx="1412747" cy="15697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31735" y="5512308"/>
              <a:ext cx="1412747" cy="15697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865107" y="4320540"/>
              <a:ext cx="1271014" cy="1199387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8992807" y="4629959"/>
            <a:ext cx="10147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FFFFFF"/>
                </a:solidFill>
                <a:latin typeface="Trebuchet MS"/>
                <a:cs typeface="Trebuchet MS"/>
              </a:rPr>
              <a:t>KAMUOYUNU </a:t>
            </a:r>
            <a:r>
              <a:rPr sz="900" spc="30" dirty="0">
                <a:solidFill>
                  <a:srgbClr val="FFFFFF"/>
                </a:solidFill>
                <a:latin typeface="Trebuchet MS"/>
                <a:cs typeface="Trebuchet MS"/>
              </a:rPr>
              <a:t>BİLGİLENDİRME</a:t>
            </a:r>
            <a:r>
              <a:rPr sz="9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900" spc="-25" dirty="0">
                <a:solidFill>
                  <a:srgbClr val="FFFFFF"/>
                </a:solidFill>
                <a:latin typeface="Trebuchet MS"/>
                <a:cs typeface="Trebuchet MS"/>
              </a:rPr>
              <a:t>VE </a:t>
            </a:r>
            <a:r>
              <a:rPr sz="900" spc="50" dirty="0">
                <a:solidFill>
                  <a:srgbClr val="FFFFFF"/>
                </a:solidFill>
                <a:latin typeface="Trebuchet MS"/>
                <a:cs typeface="Trebuchet MS"/>
              </a:rPr>
              <a:t>HESAP </a:t>
            </a:r>
            <a:r>
              <a:rPr sz="900" spc="-10" dirty="0">
                <a:solidFill>
                  <a:srgbClr val="FFFFFF"/>
                </a:solidFill>
                <a:latin typeface="Trebuchet MS"/>
                <a:cs typeface="Trebuchet MS"/>
              </a:rPr>
              <a:t>VEREBİLİRLİK</a:t>
            </a:r>
            <a:endParaRPr sz="900">
              <a:latin typeface="Trebuchet MS"/>
              <a:cs typeface="Trebuchet MS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2389377" y="2567685"/>
            <a:ext cx="7896225" cy="3101975"/>
            <a:chOff x="2389377" y="2567685"/>
            <a:chExt cx="7896225" cy="3101975"/>
          </a:xfrm>
        </p:grpSpPr>
        <p:pic>
          <p:nvPicPr>
            <p:cNvPr id="38" name="object 3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642604" y="4171188"/>
              <a:ext cx="1642871" cy="15697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642604" y="5512307"/>
              <a:ext cx="1642871" cy="156971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2395727" y="2574035"/>
              <a:ext cx="675640" cy="676910"/>
            </a:xfrm>
            <a:custGeom>
              <a:avLst/>
              <a:gdLst/>
              <a:ahLst/>
              <a:cxnLst/>
              <a:rect l="l" t="t" r="r" b="b"/>
              <a:pathLst>
                <a:path w="675639" h="676910">
                  <a:moveTo>
                    <a:pt x="675132" y="0"/>
                  </a:moveTo>
                  <a:lnTo>
                    <a:pt x="626917" y="1698"/>
                  </a:lnTo>
                  <a:lnTo>
                    <a:pt x="579617" y="6719"/>
                  </a:lnTo>
                  <a:lnTo>
                    <a:pt x="533347" y="14947"/>
                  </a:lnTo>
                  <a:lnTo>
                    <a:pt x="488220" y="26267"/>
                  </a:lnTo>
                  <a:lnTo>
                    <a:pt x="444350" y="40565"/>
                  </a:lnTo>
                  <a:lnTo>
                    <a:pt x="401853" y="57727"/>
                  </a:lnTo>
                  <a:lnTo>
                    <a:pt x="360841" y="77637"/>
                  </a:lnTo>
                  <a:lnTo>
                    <a:pt x="321430" y="100183"/>
                  </a:lnTo>
                  <a:lnTo>
                    <a:pt x="283733" y="125248"/>
                  </a:lnTo>
                  <a:lnTo>
                    <a:pt x="247866" y="152720"/>
                  </a:lnTo>
                  <a:lnTo>
                    <a:pt x="213941" y="182482"/>
                  </a:lnTo>
                  <a:lnTo>
                    <a:pt x="182074" y="214420"/>
                  </a:lnTo>
                  <a:lnTo>
                    <a:pt x="152379" y="248421"/>
                  </a:lnTo>
                  <a:lnTo>
                    <a:pt x="124969" y="284370"/>
                  </a:lnTo>
                  <a:lnTo>
                    <a:pt x="99959" y="322151"/>
                  </a:lnTo>
                  <a:lnTo>
                    <a:pt x="77464" y="361651"/>
                  </a:lnTo>
                  <a:lnTo>
                    <a:pt x="57598" y="402756"/>
                  </a:lnTo>
                  <a:lnTo>
                    <a:pt x="40475" y="445350"/>
                  </a:lnTo>
                  <a:lnTo>
                    <a:pt x="26208" y="489319"/>
                  </a:lnTo>
                  <a:lnTo>
                    <a:pt x="14913" y="534548"/>
                  </a:lnTo>
                  <a:lnTo>
                    <a:pt x="6704" y="580924"/>
                  </a:lnTo>
                  <a:lnTo>
                    <a:pt x="1695" y="628331"/>
                  </a:lnTo>
                  <a:lnTo>
                    <a:pt x="0" y="676656"/>
                  </a:lnTo>
                  <a:lnTo>
                    <a:pt x="675132" y="676656"/>
                  </a:lnTo>
                  <a:lnTo>
                    <a:pt x="67513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395727" y="2574035"/>
              <a:ext cx="675640" cy="676910"/>
            </a:xfrm>
            <a:custGeom>
              <a:avLst/>
              <a:gdLst/>
              <a:ahLst/>
              <a:cxnLst/>
              <a:rect l="l" t="t" r="r" b="b"/>
              <a:pathLst>
                <a:path w="675639" h="676910">
                  <a:moveTo>
                    <a:pt x="0" y="676656"/>
                  </a:moveTo>
                  <a:lnTo>
                    <a:pt x="1695" y="628331"/>
                  </a:lnTo>
                  <a:lnTo>
                    <a:pt x="6704" y="580924"/>
                  </a:lnTo>
                  <a:lnTo>
                    <a:pt x="14913" y="534548"/>
                  </a:lnTo>
                  <a:lnTo>
                    <a:pt x="26208" y="489319"/>
                  </a:lnTo>
                  <a:lnTo>
                    <a:pt x="40475" y="445350"/>
                  </a:lnTo>
                  <a:lnTo>
                    <a:pt x="57598" y="402756"/>
                  </a:lnTo>
                  <a:lnTo>
                    <a:pt x="77464" y="361651"/>
                  </a:lnTo>
                  <a:lnTo>
                    <a:pt x="99959" y="322151"/>
                  </a:lnTo>
                  <a:lnTo>
                    <a:pt x="124969" y="284370"/>
                  </a:lnTo>
                  <a:lnTo>
                    <a:pt x="152379" y="248421"/>
                  </a:lnTo>
                  <a:lnTo>
                    <a:pt x="182074" y="214420"/>
                  </a:lnTo>
                  <a:lnTo>
                    <a:pt x="213941" y="182482"/>
                  </a:lnTo>
                  <a:lnTo>
                    <a:pt x="247866" y="152720"/>
                  </a:lnTo>
                  <a:lnTo>
                    <a:pt x="283733" y="125248"/>
                  </a:lnTo>
                  <a:lnTo>
                    <a:pt x="321430" y="100183"/>
                  </a:lnTo>
                  <a:lnTo>
                    <a:pt x="360841" y="77637"/>
                  </a:lnTo>
                  <a:lnTo>
                    <a:pt x="401853" y="57727"/>
                  </a:lnTo>
                  <a:lnTo>
                    <a:pt x="444350" y="40565"/>
                  </a:lnTo>
                  <a:lnTo>
                    <a:pt x="488220" y="26267"/>
                  </a:lnTo>
                  <a:lnTo>
                    <a:pt x="533347" y="14947"/>
                  </a:lnTo>
                  <a:lnTo>
                    <a:pt x="579617" y="6719"/>
                  </a:lnTo>
                  <a:lnTo>
                    <a:pt x="626917" y="1698"/>
                  </a:lnTo>
                  <a:lnTo>
                    <a:pt x="675132" y="0"/>
                  </a:lnTo>
                  <a:lnTo>
                    <a:pt x="675132" y="676656"/>
                  </a:lnTo>
                  <a:lnTo>
                    <a:pt x="0" y="67665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2654642" y="2934576"/>
            <a:ext cx="35433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FFFFFF"/>
                </a:solidFill>
                <a:latin typeface="Calibri"/>
                <a:cs typeface="Calibri"/>
              </a:rPr>
              <a:t>Planlama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3094989" y="2567685"/>
            <a:ext cx="689610" cy="689610"/>
            <a:chOff x="3094989" y="2567685"/>
            <a:chExt cx="689610" cy="689610"/>
          </a:xfrm>
        </p:grpSpPr>
        <p:sp>
          <p:nvSpPr>
            <p:cNvPr id="44" name="object 44"/>
            <p:cNvSpPr/>
            <p:nvPr/>
          </p:nvSpPr>
          <p:spPr>
            <a:xfrm>
              <a:off x="3101339" y="2574035"/>
              <a:ext cx="676910" cy="676910"/>
            </a:xfrm>
            <a:custGeom>
              <a:avLst/>
              <a:gdLst/>
              <a:ahLst/>
              <a:cxnLst/>
              <a:rect l="l" t="t" r="r" b="b"/>
              <a:pathLst>
                <a:path w="676910" h="676910">
                  <a:moveTo>
                    <a:pt x="0" y="0"/>
                  </a:moveTo>
                  <a:lnTo>
                    <a:pt x="0" y="676656"/>
                  </a:lnTo>
                  <a:lnTo>
                    <a:pt x="676656" y="676656"/>
                  </a:lnTo>
                  <a:lnTo>
                    <a:pt x="674957" y="628331"/>
                  </a:lnTo>
                  <a:lnTo>
                    <a:pt x="669936" y="580924"/>
                  </a:lnTo>
                  <a:lnTo>
                    <a:pt x="661708" y="534548"/>
                  </a:lnTo>
                  <a:lnTo>
                    <a:pt x="650388" y="489319"/>
                  </a:lnTo>
                  <a:lnTo>
                    <a:pt x="636090" y="445350"/>
                  </a:lnTo>
                  <a:lnTo>
                    <a:pt x="618928" y="402756"/>
                  </a:lnTo>
                  <a:lnTo>
                    <a:pt x="599018" y="361651"/>
                  </a:lnTo>
                  <a:lnTo>
                    <a:pt x="576472" y="322151"/>
                  </a:lnTo>
                  <a:lnTo>
                    <a:pt x="551407" y="284370"/>
                  </a:lnTo>
                  <a:lnTo>
                    <a:pt x="523935" y="248421"/>
                  </a:lnTo>
                  <a:lnTo>
                    <a:pt x="494173" y="214420"/>
                  </a:lnTo>
                  <a:lnTo>
                    <a:pt x="462235" y="182482"/>
                  </a:lnTo>
                  <a:lnTo>
                    <a:pt x="428234" y="152720"/>
                  </a:lnTo>
                  <a:lnTo>
                    <a:pt x="392285" y="125248"/>
                  </a:lnTo>
                  <a:lnTo>
                    <a:pt x="354504" y="100183"/>
                  </a:lnTo>
                  <a:lnTo>
                    <a:pt x="315004" y="77637"/>
                  </a:lnTo>
                  <a:lnTo>
                    <a:pt x="273899" y="57727"/>
                  </a:lnTo>
                  <a:lnTo>
                    <a:pt x="231305" y="40565"/>
                  </a:lnTo>
                  <a:lnTo>
                    <a:pt x="187336" y="26267"/>
                  </a:lnTo>
                  <a:lnTo>
                    <a:pt x="142107" y="14947"/>
                  </a:lnTo>
                  <a:lnTo>
                    <a:pt x="95731" y="6719"/>
                  </a:lnTo>
                  <a:lnTo>
                    <a:pt x="48324" y="16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101339" y="2574035"/>
              <a:ext cx="676910" cy="676910"/>
            </a:xfrm>
            <a:custGeom>
              <a:avLst/>
              <a:gdLst/>
              <a:ahLst/>
              <a:cxnLst/>
              <a:rect l="l" t="t" r="r" b="b"/>
              <a:pathLst>
                <a:path w="676910" h="676910">
                  <a:moveTo>
                    <a:pt x="0" y="0"/>
                  </a:moveTo>
                  <a:lnTo>
                    <a:pt x="48324" y="1698"/>
                  </a:lnTo>
                  <a:lnTo>
                    <a:pt x="95731" y="6719"/>
                  </a:lnTo>
                  <a:lnTo>
                    <a:pt x="142107" y="14947"/>
                  </a:lnTo>
                  <a:lnTo>
                    <a:pt x="187336" y="26267"/>
                  </a:lnTo>
                  <a:lnTo>
                    <a:pt x="231305" y="40565"/>
                  </a:lnTo>
                  <a:lnTo>
                    <a:pt x="273899" y="57727"/>
                  </a:lnTo>
                  <a:lnTo>
                    <a:pt x="315004" y="77637"/>
                  </a:lnTo>
                  <a:lnTo>
                    <a:pt x="354504" y="100183"/>
                  </a:lnTo>
                  <a:lnTo>
                    <a:pt x="392285" y="125248"/>
                  </a:lnTo>
                  <a:lnTo>
                    <a:pt x="428234" y="152720"/>
                  </a:lnTo>
                  <a:lnTo>
                    <a:pt x="462235" y="182482"/>
                  </a:lnTo>
                  <a:lnTo>
                    <a:pt x="494173" y="214420"/>
                  </a:lnTo>
                  <a:lnTo>
                    <a:pt x="523935" y="248421"/>
                  </a:lnTo>
                  <a:lnTo>
                    <a:pt x="551407" y="284370"/>
                  </a:lnTo>
                  <a:lnTo>
                    <a:pt x="576472" y="322151"/>
                  </a:lnTo>
                  <a:lnTo>
                    <a:pt x="599018" y="361651"/>
                  </a:lnTo>
                  <a:lnTo>
                    <a:pt x="618928" y="402756"/>
                  </a:lnTo>
                  <a:lnTo>
                    <a:pt x="636090" y="445350"/>
                  </a:lnTo>
                  <a:lnTo>
                    <a:pt x="650388" y="489319"/>
                  </a:lnTo>
                  <a:lnTo>
                    <a:pt x="661708" y="534548"/>
                  </a:lnTo>
                  <a:lnTo>
                    <a:pt x="669936" y="580924"/>
                  </a:lnTo>
                  <a:lnTo>
                    <a:pt x="674957" y="628331"/>
                  </a:lnTo>
                  <a:lnTo>
                    <a:pt x="676656" y="676656"/>
                  </a:lnTo>
                  <a:lnTo>
                    <a:pt x="0" y="676656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3148347" y="2934576"/>
            <a:ext cx="38354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FFFFFF"/>
                </a:solidFill>
                <a:latin typeface="Calibri"/>
                <a:cs typeface="Calibri"/>
              </a:rPr>
              <a:t>Uygulama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2389377" y="3274821"/>
            <a:ext cx="1395095" cy="688340"/>
            <a:chOff x="2389377" y="3274821"/>
            <a:chExt cx="1395095" cy="688340"/>
          </a:xfrm>
        </p:grpSpPr>
        <p:sp>
          <p:nvSpPr>
            <p:cNvPr id="48" name="object 48"/>
            <p:cNvSpPr/>
            <p:nvPr/>
          </p:nvSpPr>
          <p:spPr>
            <a:xfrm>
              <a:off x="3101340" y="3281171"/>
              <a:ext cx="676910" cy="675640"/>
            </a:xfrm>
            <a:custGeom>
              <a:avLst/>
              <a:gdLst/>
              <a:ahLst/>
              <a:cxnLst/>
              <a:rect l="l" t="t" r="r" b="b"/>
              <a:pathLst>
                <a:path w="676910" h="675639">
                  <a:moveTo>
                    <a:pt x="676656" y="0"/>
                  </a:moveTo>
                  <a:lnTo>
                    <a:pt x="0" y="0"/>
                  </a:lnTo>
                  <a:lnTo>
                    <a:pt x="0" y="675132"/>
                  </a:lnTo>
                  <a:lnTo>
                    <a:pt x="48324" y="673436"/>
                  </a:lnTo>
                  <a:lnTo>
                    <a:pt x="95731" y="668427"/>
                  </a:lnTo>
                  <a:lnTo>
                    <a:pt x="142107" y="660218"/>
                  </a:lnTo>
                  <a:lnTo>
                    <a:pt x="187336" y="648923"/>
                  </a:lnTo>
                  <a:lnTo>
                    <a:pt x="231305" y="634656"/>
                  </a:lnTo>
                  <a:lnTo>
                    <a:pt x="273899" y="617533"/>
                  </a:lnTo>
                  <a:lnTo>
                    <a:pt x="315004" y="597667"/>
                  </a:lnTo>
                  <a:lnTo>
                    <a:pt x="354504" y="575172"/>
                  </a:lnTo>
                  <a:lnTo>
                    <a:pt x="392285" y="550162"/>
                  </a:lnTo>
                  <a:lnTo>
                    <a:pt x="428234" y="522752"/>
                  </a:lnTo>
                  <a:lnTo>
                    <a:pt x="462235" y="493057"/>
                  </a:lnTo>
                  <a:lnTo>
                    <a:pt x="494173" y="461190"/>
                  </a:lnTo>
                  <a:lnTo>
                    <a:pt x="523935" y="427265"/>
                  </a:lnTo>
                  <a:lnTo>
                    <a:pt x="551407" y="391398"/>
                  </a:lnTo>
                  <a:lnTo>
                    <a:pt x="576472" y="353701"/>
                  </a:lnTo>
                  <a:lnTo>
                    <a:pt x="599018" y="314290"/>
                  </a:lnTo>
                  <a:lnTo>
                    <a:pt x="618928" y="273278"/>
                  </a:lnTo>
                  <a:lnTo>
                    <a:pt x="636090" y="230781"/>
                  </a:lnTo>
                  <a:lnTo>
                    <a:pt x="650388" y="186911"/>
                  </a:lnTo>
                  <a:lnTo>
                    <a:pt x="661708" y="141784"/>
                  </a:lnTo>
                  <a:lnTo>
                    <a:pt x="669936" y="95514"/>
                  </a:lnTo>
                  <a:lnTo>
                    <a:pt x="674957" y="48214"/>
                  </a:lnTo>
                  <a:lnTo>
                    <a:pt x="676656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101340" y="3281171"/>
              <a:ext cx="676910" cy="675640"/>
            </a:xfrm>
            <a:custGeom>
              <a:avLst/>
              <a:gdLst/>
              <a:ahLst/>
              <a:cxnLst/>
              <a:rect l="l" t="t" r="r" b="b"/>
              <a:pathLst>
                <a:path w="676910" h="675639">
                  <a:moveTo>
                    <a:pt x="676656" y="0"/>
                  </a:moveTo>
                  <a:lnTo>
                    <a:pt x="674957" y="48214"/>
                  </a:lnTo>
                  <a:lnTo>
                    <a:pt x="669936" y="95514"/>
                  </a:lnTo>
                  <a:lnTo>
                    <a:pt x="661708" y="141784"/>
                  </a:lnTo>
                  <a:lnTo>
                    <a:pt x="650388" y="186911"/>
                  </a:lnTo>
                  <a:lnTo>
                    <a:pt x="636090" y="230781"/>
                  </a:lnTo>
                  <a:lnTo>
                    <a:pt x="618928" y="273278"/>
                  </a:lnTo>
                  <a:lnTo>
                    <a:pt x="599018" y="314290"/>
                  </a:lnTo>
                  <a:lnTo>
                    <a:pt x="576472" y="353701"/>
                  </a:lnTo>
                  <a:lnTo>
                    <a:pt x="551407" y="391398"/>
                  </a:lnTo>
                  <a:lnTo>
                    <a:pt x="523935" y="427265"/>
                  </a:lnTo>
                  <a:lnTo>
                    <a:pt x="494173" y="461190"/>
                  </a:lnTo>
                  <a:lnTo>
                    <a:pt x="462235" y="493057"/>
                  </a:lnTo>
                  <a:lnTo>
                    <a:pt x="428234" y="522752"/>
                  </a:lnTo>
                  <a:lnTo>
                    <a:pt x="392285" y="550162"/>
                  </a:lnTo>
                  <a:lnTo>
                    <a:pt x="354504" y="575172"/>
                  </a:lnTo>
                  <a:lnTo>
                    <a:pt x="315004" y="597667"/>
                  </a:lnTo>
                  <a:lnTo>
                    <a:pt x="273899" y="617533"/>
                  </a:lnTo>
                  <a:lnTo>
                    <a:pt x="231305" y="634656"/>
                  </a:lnTo>
                  <a:lnTo>
                    <a:pt x="187336" y="648923"/>
                  </a:lnTo>
                  <a:lnTo>
                    <a:pt x="142107" y="660218"/>
                  </a:lnTo>
                  <a:lnTo>
                    <a:pt x="95731" y="668427"/>
                  </a:lnTo>
                  <a:lnTo>
                    <a:pt x="48324" y="673436"/>
                  </a:lnTo>
                  <a:lnTo>
                    <a:pt x="0" y="675132"/>
                  </a:lnTo>
                  <a:lnTo>
                    <a:pt x="0" y="0"/>
                  </a:lnTo>
                  <a:lnTo>
                    <a:pt x="676656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395727" y="3281171"/>
              <a:ext cx="675640" cy="675640"/>
            </a:xfrm>
            <a:custGeom>
              <a:avLst/>
              <a:gdLst/>
              <a:ahLst/>
              <a:cxnLst/>
              <a:rect l="l" t="t" r="r" b="b"/>
              <a:pathLst>
                <a:path w="675639" h="675639">
                  <a:moveTo>
                    <a:pt x="675132" y="0"/>
                  </a:moveTo>
                  <a:lnTo>
                    <a:pt x="0" y="0"/>
                  </a:lnTo>
                  <a:lnTo>
                    <a:pt x="1695" y="48214"/>
                  </a:lnTo>
                  <a:lnTo>
                    <a:pt x="6704" y="95514"/>
                  </a:lnTo>
                  <a:lnTo>
                    <a:pt x="14913" y="141784"/>
                  </a:lnTo>
                  <a:lnTo>
                    <a:pt x="26208" y="186911"/>
                  </a:lnTo>
                  <a:lnTo>
                    <a:pt x="40475" y="230781"/>
                  </a:lnTo>
                  <a:lnTo>
                    <a:pt x="57598" y="273278"/>
                  </a:lnTo>
                  <a:lnTo>
                    <a:pt x="77464" y="314290"/>
                  </a:lnTo>
                  <a:lnTo>
                    <a:pt x="99959" y="353701"/>
                  </a:lnTo>
                  <a:lnTo>
                    <a:pt x="124969" y="391398"/>
                  </a:lnTo>
                  <a:lnTo>
                    <a:pt x="152379" y="427265"/>
                  </a:lnTo>
                  <a:lnTo>
                    <a:pt x="182074" y="461190"/>
                  </a:lnTo>
                  <a:lnTo>
                    <a:pt x="213941" y="493057"/>
                  </a:lnTo>
                  <a:lnTo>
                    <a:pt x="247866" y="522752"/>
                  </a:lnTo>
                  <a:lnTo>
                    <a:pt x="283733" y="550162"/>
                  </a:lnTo>
                  <a:lnTo>
                    <a:pt x="321430" y="575172"/>
                  </a:lnTo>
                  <a:lnTo>
                    <a:pt x="360841" y="597667"/>
                  </a:lnTo>
                  <a:lnTo>
                    <a:pt x="401853" y="617533"/>
                  </a:lnTo>
                  <a:lnTo>
                    <a:pt x="444350" y="634656"/>
                  </a:lnTo>
                  <a:lnTo>
                    <a:pt x="488220" y="648923"/>
                  </a:lnTo>
                  <a:lnTo>
                    <a:pt x="533347" y="660218"/>
                  </a:lnTo>
                  <a:lnTo>
                    <a:pt x="579617" y="668427"/>
                  </a:lnTo>
                  <a:lnTo>
                    <a:pt x="626917" y="673436"/>
                  </a:lnTo>
                  <a:lnTo>
                    <a:pt x="675132" y="675132"/>
                  </a:lnTo>
                  <a:lnTo>
                    <a:pt x="67513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395727" y="3281171"/>
              <a:ext cx="675640" cy="675640"/>
            </a:xfrm>
            <a:custGeom>
              <a:avLst/>
              <a:gdLst/>
              <a:ahLst/>
              <a:cxnLst/>
              <a:rect l="l" t="t" r="r" b="b"/>
              <a:pathLst>
                <a:path w="675639" h="675639">
                  <a:moveTo>
                    <a:pt x="675132" y="675132"/>
                  </a:moveTo>
                  <a:lnTo>
                    <a:pt x="626917" y="673436"/>
                  </a:lnTo>
                  <a:lnTo>
                    <a:pt x="579617" y="668427"/>
                  </a:lnTo>
                  <a:lnTo>
                    <a:pt x="533347" y="660218"/>
                  </a:lnTo>
                  <a:lnTo>
                    <a:pt x="488220" y="648923"/>
                  </a:lnTo>
                  <a:lnTo>
                    <a:pt x="444350" y="634656"/>
                  </a:lnTo>
                  <a:lnTo>
                    <a:pt x="401853" y="617533"/>
                  </a:lnTo>
                  <a:lnTo>
                    <a:pt x="360841" y="597667"/>
                  </a:lnTo>
                  <a:lnTo>
                    <a:pt x="321430" y="575172"/>
                  </a:lnTo>
                  <a:lnTo>
                    <a:pt x="283733" y="550162"/>
                  </a:lnTo>
                  <a:lnTo>
                    <a:pt x="247866" y="522752"/>
                  </a:lnTo>
                  <a:lnTo>
                    <a:pt x="213941" y="493057"/>
                  </a:lnTo>
                  <a:lnTo>
                    <a:pt x="182074" y="461190"/>
                  </a:lnTo>
                  <a:lnTo>
                    <a:pt x="152379" y="427265"/>
                  </a:lnTo>
                  <a:lnTo>
                    <a:pt x="124969" y="391398"/>
                  </a:lnTo>
                  <a:lnTo>
                    <a:pt x="99959" y="353701"/>
                  </a:lnTo>
                  <a:lnTo>
                    <a:pt x="77464" y="314290"/>
                  </a:lnTo>
                  <a:lnTo>
                    <a:pt x="57598" y="273278"/>
                  </a:lnTo>
                  <a:lnTo>
                    <a:pt x="40475" y="230781"/>
                  </a:lnTo>
                  <a:lnTo>
                    <a:pt x="26208" y="186911"/>
                  </a:lnTo>
                  <a:lnTo>
                    <a:pt x="14913" y="141784"/>
                  </a:lnTo>
                  <a:lnTo>
                    <a:pt x="6704" y="95514"/>
                  </a:lnTo>
                  <a:lnTo>
                    <a:pt x="1695" y="48214"/>
                  </a:lnTo>
                  <a:lnTo>
                    <a:pt x="0" y="0"/>
                  </a:lnTo>
                  <a:lnTo>
                    <a:pt x="675132" y="0"/>
                  </a:lnTo>
                  <a:lnTo>
                    <a:pt x="675132" y="67513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2681535" y="3377671"/>
            <a:ext cx="300990" cy="26098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43180" marR="5080" indent="-31115">
              <a:lnSpc>
                <a:spcPts val="890"/>
              </a:lnSpc>
              <a:spcBef>
                <a:spcPts val="190"/>
              </a:spcBef>
            </a:pPr>
            <a:r>
              <a:rPr sz="800" spc="-10" dirty="0">
                <a:solidFill>
                  <a:srgbClr val="FFFFFF"/>
                </a:solidFill>
                <a:latin typeface="Calibri"/>
                <a:cs typeface="Calibri"/>
              </a:rPr>
              <a:t>Önlem</a:t>
            </a:r>
            <a:r>
              <a:rPr sz="8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20" dirty="0">
                <a:solidFill>
                  <a:srgbClr val="FFFFFF"/>
                </a:solidFill>
                <a:latin typeface="Calibri"/>
                <a:cs typeface="Calibri"/>
              </a:rPr>
              <a:t>Alma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2970879" y="2095500"/>
            <a:ext cx="4635500" cy="2089785"/>
            <a:chOff x="2970879" y="2095500"/>
            <a:chExt cx="4635500" cy="2089785"/>
          </a:xfrm>
        </p:grpSpPr>
        <p:pic>
          <p:nvPicPr>
            <p:cNvPr id="54" name="object 5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976594" y="3132035"/>
              <a:ext cx="226250" cy="101384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970879" y="3298444"/>
              <a:ext cx="226250" cy="101384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642104" y="2095500"/>
              <a:ext cx="2964179" cy="2089403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5419344" y="2598419"/>
              <a:ext cx="655320" cy="655320"/>
            </a:xfrm>
            <a:custGeom>
              <a:avLst/>
              <a:gdLst/>
              <a:ahLst/>
              <a:cxnLst/>
              <a:rect l="l" t="t" r="r" b="b"/>
              <a:pathLst>
                <a:path w="655320" h="655320">
                  <a:moveTo>
                    <a:pt x="655320" y="0"/>
                  </a:moveTo>
                  <a:lnTo>
                    <a:pt x="606412" y="1797"/>
                  </a:lnTo>
                  <a:lnTo>
                    <a:pt x="558481" y="7105"/>
                  </a:lnTo>
                  <a:lnTo>
                    <a:pt x="511653" y="15796"/>
                  </a:lnTo>
                  <a:lnTo>
                    <a:pt x="466054" y="27745"/>
                  </a:lnTo>
                  <a:lnTo>
                    <a:pt x="421812" y="42824"/>
                  </a:lnTo>
                  <a:lnTo>
                    <a:pt x="379053" y="60906"/>
                  </a:lnTo>
                  <a:lnTo>
                    <a:pt x="337903" y="81866"/>
                  </a:lnTo>
                  <a:lnTo>
                    <a:pt x="298490" y="105575"/>
                  </a:lnTo>
                  <a:lnTo>
                    <a:pt x="260941" y="131908"/>
                  </a:lnTo>
                  <a:lnTo>
                    <a:pt x="225381" y="160738"/>
                  </a:lnTo>
                  <a:lnTo>
                    <a:pt x="191938" y="191938"/>
                  </a:lnTo>
                  <a:lnTo>
                    <a:pt x="160738" y="225381"/>
                  </a:lnTo>
                  <a:lnTo>
                    <a:pt x="131908" y="260941"/>
                  </a:lnTo>
                  <a:lnTo>
                    <a:pt x="105575" y="298490"/>
                  </a:lnTo>
                  <a:lnTo>
                    <a:pt x="81866" y="337903"/>
                  </a:lnTo>
                  <a:lnTo>
                    <a:pt x="60906" y="379053"/>
                  </a:lnTo>
                  <a:lnTo>
                    <a:pt x="42824" y="421812"/>
                  </a:lnTo>
                  <a:lnTo>
                    <a:pt x="27745" y="466054"/>
                  </a:lnTo>
                  <a:lnTo>
                    <a:pt x="15796" y="511653"/>
                  </a:lnTo>
                  <a:lnTo>
                    <a:pt x="7105" y="558481"/>
                  </a:lnTo>
                  <a:lnTo>
                    <a:pt x="1797" y="606412"/>
                  </a:lnTo>
                  <a:lnTo>
                    <a:pt x="0" y="655320"/>
                  </a:lnTo>
                  <a:lnTo>
                    <a:pt x="655320" y="655320"/>
                  </a:lnTo>
                  <a:lnTo>
                    <a:pt x="655320" y="0"/>
                  </a:lnTo>
                  <a:close/>
                </a:path>
              </a:pathLst>
            </a:custGeom>
            <a:solidFill>
              <a:srgbClr val="7B7B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5419344" y="2598419"/>
              <a:ext cx="655320" cy="655320"/>
            </a:xfrm>
            <a:custGeom>
              <a:avLst/>
              <a:gdLst/>
              <a:ahLst/>
              <a:cxnLst/>
              <a:rect l="l" t="t" r="r" b="b"/>
              <a:pathLst>
                <a:path w="655320" h="655320">
                  <a:moveTo>
                    <a:pt x="0" y="655320"/>
                  </a:moveTo>
                  <a:lnTo>
                    <a:pt x="1797" y="606412"/>
                  </a:lnTo>
                  <a:lnTo>
                    <a:pt x="7105" y="558481"/>
                  </a:lnTo>
                  <a:lnTo>
                    <a:pt x="15796" y="511653"/>
                  </a:lnTo>
                  <a:lnTo>
                    <a:pt x="27745" y="466054"/>
                  </a:lnTo>
                  <a:lnTo>
                    <a:pt x="42824" y="421812"/>
                  </a:lnTo>
                  <a:lnTo>
                    <a:pt x="60906" y="379053"/>
                  </a:lnTo>
                  <a:lnTo>
                    <a:pt x="81866" y="337903"/>
                  </a:lnTo>
                  <a:lnTo>
                    <a:pt x="105575" y="298490"/>
                  </a:lnTo>
                  <a:lnTo>
                    <a:pt x="131908" y="260941"/>
                  </a:lnTo>
                  <a:lnTo>
                    <a:pt x="160738" y="225381"/>
                  </a:lnTo>
                  <a:lnTo>
                    <a:pt x="191938" y="191938"/>
                  </a:lnTo>
                  <a:lnTo>
                    <a:pt x="225381" y="160738"/>
                  </a:lnTo>
                  <a:lnTo>
                    <a:pt x="260941" y="131908"/>
                  </a:lnTo>
                  <a:lnTo>
                    <a:pt x="298490" y="105575"/>
                  </a:lnTo>
                  <a:lnTo>
                    <a:pt x="337903" y="81866"/>
                  </a:lnTo>
                  <a:lnTo>
                    <a:pt x="379053" y="60906"/>
                  </a:lnTo>
                  <a:lnTo>
                    <a:pt x="421812" y="42824"/>
                  </a:lnTo>
                  <a:lnTo>
                    <a:pt x="466054" y="27745"/>
                  </a:lnTo>
                  <a:lnTo>
                    <a:pt x="511653" y="15796"/>
                  </a:lnTo>
                  <a:lnTo>
                    <a:pt x="558481" y="7105"/>
                  </a:lnTo>
                  <a:lnTo>
                    <a:pt x="606412" y="1797"/>
                  </a:lnTo>
                  <a:lnTo>
                    <a:pt x="655320" y="0"/>
                  </a:lnTo>
                  <a:lnTo>
                    <a:pt x="655320" y="655320"/>
                  </a:lnTo>
                  <a:lnTo>
                    <a:pt x="0" y="65532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2494723" y="2271171"/>
            <a:ext cx="128270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5" dirty="0">
                <a:solidFill>
                  <a:srgbClr val="272D39"/>
                </a:solidFill>
                <a:latin typeface="Tahoma"/>
                <a:cs typeface="Tahoma"/>
              </a:rPr>
              <a:t>EĞİTİM</a:t>
            </a:r>
            <a:r>
              <a:rPr sz="1050" b="1" spc="-75" dirty="0">
                <a:solidFill>
                  <a:srgbClr val="272D39"/>
                </a:solidFill>
                <a:latin typeface="Tahoma"/>
                <a:cs typeface="Tahoma"/>
              </a:rPr>
              <a:t> </a:t>
            </a:r>
            <a:r>
              <a:rPr sz="1050" b="1" spc="-20" dirty="0">
                <a:solidFill>
                  <a:srgbClr val="272D39"/>
                </a:solidFill>
                <a:latin typeface="Tahoma"/>
                <a:cs typeface="Tahoma"/>
              </a:rPr>
              <a:t>VE</a:t>
            </a:r>
            <a:r>
              <a:rPr sz="1050" b="1" spc="-45" dirty="0">
                <a:solidFill>
                  <a:srgbClr val="272D39"/>
                </a:solidFill>
                <a:latin typeface="Tahoma"/>
                <a:cs typeface="Tahoma"/>
              </a:rPr>
              <a:t> </a:t>
            </a:r>
            <a:r>
              <a:rPr sz="1050" b="1" spc="-55" dirty="0">
                <a:solidFill>
                  <a:srgbClr val="272D39"/>
                </a:solidFill>
                <a:latin typeface="Tahoma"/>
                <a:cs typeface="Tahoma"/>
              </a:rPr>
              <a:t>ÖĞRETİM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665446" y="2945815"/>
            <a:ext cx="35433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FFFFFF"/>
                </a:solidFill>
                <a:latin typeface="Calibri"/>
                <a:cs typeface="Calibri"/>
              </a:rPr>
              <a:t>Planlama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6098794" y="2592068"/>
            <a:ext cx="668020" cy="668020"/>
            <a:chOff x="6098794" y="2592068"/>
            <a:chExt cx="668020" cy="668020"/>
          </a:xfrm>
        </p:grpSpPr>
        <p:sp>
          <p:nvSpPr>
            <p:cNvPr id="62" name="object 62"/>
            <p:cNvSpPr/>
            <p:nvPr/>
          </p:nvSpPr>
          <p:spPr>
            <a:xfrm>
              <a:off x="6105144" y="2598419"/>
              <a:ext cx="655320" cy="655320"/>
            </a:xfrm>
            <a:custGeom>
              <a:avLst/>
              <a:gdLst/>
              <a:ahLst/>
              <a:cxnLst/>
              <a:rect l="l" t="t" r="r" b="b"/>
              <a:pathLst>
                <a:path w="655320" h="655320">
                  <a:moveTo>
                    <a:pt x="0" y="0"/>
                  </a:moveTo>
                  <a:lnTo>
                    <a:pt x="0" y="655320"/>
                  </a:lnTo>
                  <a:lnTo>
                    <a:pt x="655320" y="655320"/>
                  </a:lnTo>
                  <a:lnTo>
                    <a:pt x="653522" y="606412"/>
                  </a:lnTo>
                  <a:lnTo>
                    <a:pt x="648214" y="558481"/>
                  </a:lnTo>
                  <a:lnTo>
                    <a:pt x="639523" y="511653"/>
                  </a:lnTo>
                  <a:lnTo>
                    <a:pt x="627574" y="466054"/>
                  </a:lnTo>
                  <a:lnTo>
                    <a:pt x="612495" y="421812"/>
                  </a:lnTo>
                  <a:lnTo>
                    <a:pt x="594413" y="379053"/>
                  </a:lnTo>
                  <a:lnTo>
                    <a:pt x="573453" y="337903"/>
                  </a:lnTo>
                  <a:lnTo>
                    <a:pt x="549744" y="298490"/>
                  </a:lnTo>
                  <a:lnTo>
                    <a:pt x="523411" y="260941"/>
                  </a:lnTo>
                  <a:lnTo>
                    <a:pt x="494581" y="225381"/>
                  </a:lnTo>
                  <a:lnTo>
                    <a:pt x="463381" y="191938"/>
                  </a:lnTo>
                  <a:lnTo>
                    <a:pt x="429938" y="160738"/>
                  </a:lnTo>
                  <a:lnTo>
                    <a:pt x="394378" y="131908"/>
                  </a:lnTo>
                  <a:lnTo>
                    <a:pt x="356829" y="105575"/>
                  </a:lnTo>
                  <a:lnTo>
                    <a:pt x="317416" y="81866"/>
                  </a:lnTo>
                  <a:lnTo>
                    <a:pt x="276266" y="60906"/>
                  </a:lnTo>
                  <a:lnTo>
                    <a:pt x="233507" y="42824"/>
                  </a:lnTo>
                  <a:lnTo>
                    <a:pt x="189265" y="27745"/>
                  </a:lnTo>
                  <a:lnTo>
                    <a:pt x="143666" y="15796"/>
                  </a:lnTo>
                  <a:lnTo>
                    <a:pt x="96838" y="7105"/>
                  </a:lnTo>
                  <a:lnTo>
                    <a:pt x="48907" y="1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7B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6105144" y="2598418"/>
              <a:ext cx="655320" cy="655320"/>
            </a:xfrm>
            <a:custGeom>
              <a:avLst/>
              <a:gdLst/>
              <a:ahLst/>
              <a:cxnLst/>
              <a:rect l="l" t="t" r="r" b="b"/>
              <a:pathLst>
                <a:path w="655320" h="655320">
                  <a:moveTo>
                    <a:pt x="0" y="0"/>
                  </a:moveTo>
                  <a:lnTo>
                    <a:pt x="48907" y="1797"/>
                  </a:lnTo>
                  <a:lnTo>
                    <a:pt x="96838" y="7105"/>
                  </a:lnTo>
                  <a:lnTo>
                    <a:pt x="143666" y="15796"/>
                  </a:lnTo>
                  <a:lnTo>
                    <a:pt x="189265" y="27745"/>
                  </a:lnTo>
                  <a:lnTo>
                    <a:pt x="233507" y="42824"/>
                  </a:lnTo>
                  <a:lnTo>
                    <a:pt x="276266" y="60906"/>
                  </a:lnTo>
                  <a:lnTo>
                    <a:pt x="317416" y="81866"/>
                  </a:lnTo>
                  <a:lnTo>
                    <a:pt x="356829" y="105575"/>
                  </a:lnTo>
                  <a:lnTo>
                    <a:pt x="394378" y="131908"/>
                  </a:lnTo>
                  <a:lnTo>
                    <a:pt x="429938" y="160738"/>
                  </a:lnTo>
                  <a:lnTo>
                    <a:pt x="463381" y="191938"/>
                  </a:lnTo>
                  <a:lnTo>
                    <a:pt x="494581" y="225381"/>
                  </a:lnTo>
                  <a:lnTo>
                    <a:pt x="523411" y="260941"/>
                  </a:lnTo>
                  <a:lnTo>
                    <a:pt x="549744" y="298490"/>
                  </a:lnTo>
                  <a:lnTo>
                    <a:pt x="573453" y="337903"/>
                  </a:lnTo>
                  <a:lnTo>
                    <a:pt x="594413" y="379053"/>
                  </a:lnTo>
                  <a:lnTo>
                    <a:pt x="612495" y="421812"/>
                  </a:lnTo>
                  <a:lnTo>
                    <a:pt x="627574" y="466054"/>
                  </a:lnTo>
                  <a:lnTo>
                    <a:pt x="639523" y="511653"/>
                  </a:lnTo>
                  <a:lnTo>
                    <a:pt x="648214" y="558481"/>
                  </a:lnTo>
                  <a:lnTo>
                    <a:pt x="653522" y="606412"/>
                  </a:lnTo>
                  <a:lnTo>
                    <a:pt x="655320" y="655320"/>
                  </a:lnTo>
                  <a:lnTo>
                    <a:pt x="0" y="65532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64"/>
          <p:cNvSpPr txBox="1"/>
          <p:nvPr/>
        </p:nvSpPr>
        <p:spPr>
          <a:xfrm>
            <a:off x="6145387" y="2945815"/>
            <a:ext cx="38354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FFFFFF"/>
                </a:solidFill>
                <a:latin typeface="Calibri"/>
                <a:cs typeface="Calibri"/>
              </a:rPr>
              <a:t>Uygulama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5412994" y="3277870"/>
            <a:ext cx="1353820" cy="668020"/>
            <a:chOff x="5412994" y="3277870"/>
            <a:chExt cx="1353820" cy="668020"/>
          </a:xfrm>
        </p:grpSpPr>
        <p:sp>
          <p:nvSpPr>
            <p:cNvPr id="66" name="object 66"/>
            <p:cNvSpPr/>
            <p:nvPr/>
          </p:nvSpPr>
          <p:spPr>
            <a:xfrm>
              <a:off x="6105144" y="3284220"/>
              <a:ext cx="655320" cy="655320"/>
            </a:xfrm>
            <a:custGeom>
              <a:avLst/>
              <a:gdLst/>
              <a:ahLst/>
              <a:cxnLst/>
              <a:rect l="l" t="t" r="r" b="b"/>
              <a:pathLst>
                <a:path w="655320" h="655320">
                  <a:moveTo>
                    <a:pt x="655320" y="0"/>
                  </a:moveTo>
                  <a:lnTo>
                    <a:pt x="0" y="0"/>
                  </a:lnTo>
                  <a:lnTo>
                    <a:pt x="0" y="655320"/>
                  </a:lnTo>
                  <a:lnTo>
                    <a:pt x="48907" y="653522"/>
                  </a:lnTo>
                  <a:lnTo>
                    <a:pt x="96838" y="648214"/>
                  </a:lnTo>
                  <a:lnTo>
                    <a:pt x="143666" y="639523"/>
                  </a:lnTo>
                  <a:lnTo>
                    <a:pt x="189265" y="627574"/>
                  </a:lnTo>
                  <a:lnTo>
                    <a:pt x="233507" y="612495"/>
                  </a:lnTo>
                  <a:lnTo>
                    <a:pt x="276266" y="594413"/>
                  </a:lnTo>
                  <a:lnTo>
                    <a:pt x="317416" y="573453"/>
                  </a:lnTo>
                  <a:lnTo>
                    <a:pt x="356829" y="549744"/>
                  </a:lnTo>
                  <a:lnTo>
                    <a:pt x="394378" y="523411"/>
                  </a:lnTo>
                  <a:lnTo>
                    <a:pt x="429938" y="494581"/>
                  </a:lnTo>
                  <a:lnTo>
                    <a:pt x="463381" y="463381"/>
                  </a:lnTo>
                  <a:lnTo>
                    <a:pt x="494581" y="429938"/>
                  </a:lnTo>
                  <a:lnTo>
                    <a:pt x="523411" y="394378"/>
                  </a:lnTo>
                  <a:lnTo>
                    <a:pt x="549744" y="356829"/>
                  </a:lnTo>
                  <a:lnTo>
                    <a:pt x="573453" y="317416"/>
                  </a:lnTo>
                  <a:lnTo>
                    <a:pt x="594413" y="276266"/>
                  </a:lnTo>
                  <a:lnTo>
                    <a:pt x="612495" y="233507"/>
                  </a:lnTo>
                  <a:lnTo>
                    <a:pt x="627574" y="189265"/>
                  </a:lnTo>
                  <a:lnTo>
                    <a:pt x="639523" y="143666"/>
                  </a:lnTo>
                  <a:lnTo>
                    <a:pt x="648214" y="96838"/>
                  </a:lnTo>
                  <a:lnTo>
                    <a:pt x="653522" y="48907"/>
                  </a:lnTo>
                  <a:lnTo>
                    <a:pt x="655320" y="0"/>
                  </a:lnTo>
                  <a:close/>
                </a:path>
              </a:pathLst>
            </a:custGeom>
            <a:solidFill>
              <a:srgbClr val="7B7B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6105144" y="3284220"/>
              <a:ext cx="655320" cy="655320"/>
            </a:xfrm>
            <a:custGeom>
              <a:avLst/>
              <a:gdLst/>
              <a:ahLst/>
              <a:cxnLst/>
              <a:rect l="l" t="t" r="r" b="b"/>
              <a:pathLst>
                <a:path w="655320" h="655320">
                  <a:moveTo>
                    <a:pt x="655320" y="0"/>
                  </a:moveTo>
                  <a:lnTo>
                    <a:pt x="653522" y="48907"/>
                  </a:lnTo>
                  <a:lnTo>
                    <a:pt x="648214" y="96838"/>
                  </a:lnTo>
                  <a:lnTo>
                    <a:pt x="639523" y="143666"/>
                  </a:lnTo>
                  <a:lnTo>
                    <a:pt x="627574" y="189265"/>
                  </a:lnTo>
                  <a:lnTo>
                    <a:pt x="612495" y="233507"/>
                  </a:lnTo>
                  <a:lnTo>
                    <a:pt x="594413" y="276266"/>
                  </a:lnTo>
                  <a:lnTo>
                    <a:pt x="573453" y="317416"/>
                  </a:lnTo>
                  <a:lnTo>
                    <a:pt x="549744" y="356829"/>
                  </a:lnTo>
                  <a:lnTo>
                    <a:pt x="523411" y="394378"/>
                  </a:lnTo>
                  <a:lnTo>
                    <a:pt x="494581" y="429938"/>
                  </a:lnTo>
                  <a:lnTo>
                    <a:pt x="463381" y="463381"/>
                  </a:lnTo>
                  <a:lnTo>
                    <a:pt x="429938" y="494581"/>
                  </a:lnTo>
                  <a:lnTo>
                    <a:pt x="394378" y="523411"/>
                  </a:lnTo>
                  <a:lnTo>
                    <a:pt x="356829" y="549744"/>
                  </a:lnTo>
                  <a:lnTo>
                    <a:pt x="317416" y="573453"/>
                  </a:lnTo>
                  <a:lnTo>
                    <a:pt x="276266" y="594413"/>
                  </a:lnTo>
                  <a:lnTo>
                    <a:pt x="233507" y="612495"/>
                  </a:lnTo>
                  <a:lnTo>
                    <a:pt x="189265" y="627574"/>
                  </a:lnTo>
                  <a:lnTo>
                    <a:pt x="143666" y="639523"/>
                  </a:lnTo>
                  <a:lnTo>
                    <a:pt x="96838" y="648214"/>
                  </a:lnTo>
                  <a:lnTo>
                    <a:pt x="48907" y="653522"/>
                  </a:lnTo>
                  <a:lnTo>
                    <a:pt x="0" y="655320"/>
                  </a:lnTo>
                  <a:lnTo>
                    <a:pt x="0" y="0"/>
                  </a:lnTo>
                  <a:lnTo>
                    <a:pt x="65532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5419344" y="3284220"/>
              <a:ext cx="655320" cy="655320"/>
            </a:xfrm>
            <a:custGeom>
              <a:avLst/>
              <a:gdLst/>
              <a:ahLst/>
              <a:cxnLst/>
              <a:rect l="l" t="t" r="r" b="b"/>
              <a:pathLst>
                <a:path w="655320" h="655320">
                  <a:moveTo>
                    <a:pt x="655320" y="0"/>
                  </a:moveTo>
                  <a:lnTo>
                    <a:pt x="0" y="0"/>
                  </a:lnTo>
                  <a:lnTo>
                    <a:pt x="1797" y="48907"/>
                  </a:lnTo>
                  <a:lnTo>
                    <a:pt x="7105" y="96838"/>
                  </a:lnTo>
                  <a:lnTo>
                    <a:pt x="15796" y="143666"/>
                  </a:lnTo>
                  <a:lnTo>
                    <a:pt x="27745" y="189265"/>
                  </a:lnTo>
                  <a:lnTo>
                    <a:pt x="42824" y="233507"/>
                  </a:lnTo>
                  <a:lnTo>
                    <a:pt x="60906" y="276266"/>
                  </a:lnTo>
                  <a:lnTo>
                    <a:pt x="81866" y="317416"/>
                  </a:lnTo>
                  <a:lnTo>
                    <a:pt x="105575" y="356829"/>
                  </a:lnTo>
                  <a:lnTo>
                    <a:pt x="131908" y="394378"/>
                  </a:lnTo>
                  <a:lnTo>
                    <a:pt x="160738" y="429938"/>
                  </a:lnTo>
                  <a:lnTo>
                    <a:pt x="191938" y="463381"/>
                  </a:lnTo>
                  <a:lnTo>
                    <a:pt x="225381" y="494581"/>
                  </a:lnTo>
                  <a:lnTo>
                    <a:pt x="260941" y="523411"/>
                  </a:lnTo>
                  <a:lnTo>
                    <a:pt x="298490" y="549744"/>
                  </a:lnTo>
                  <a:lnTo>
                    <a:pt x="337903" y="573453"/>
                  </a:lnTo>
                  <a:lnTo>
                    <a:pt x="379053" y="594413"/>
                  </a:lnTo>
                  <a:lnTo>
                    <a:pt x="421812" y="612495"/>
                  </a:lnTo>
                  <a:lnTo>
                    <a:pt x="466054" y="627574"/>
                  </a:lnTo>
                  <a:lnTo>
                    <a:pt x="511653" y="639523"/>
                  </a:lnTo>
                  <a:lnTo>
                    <a:pt x="558481" y="648214"/>
                  </a:lnTo>
                  <a:lnTo>
                    <a:pt x="606412" y="653522"/>
                  </a:lnTo>
                  <a:lnTo>
                    <a:pt x="655320" y="655320"/>
                  </a:lnTo>
                  <a:lnTo>
                    <a:pt x="655320" y="0"/>
                  </a:lnTo>
                  <a:close/>
                </a:path>
              </a:pathLst>
            </a:custGeom>
            <a:solidFill>
              <a:srgbClr val="7B7B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5419344" y="3284220"/>
              <a:ext cx="655320" cy="655320"/>
            </a:xfrm>
            <a:custGeom>
              <a:avLst/>
              <a:gdLst/>
              <a:ahLst/>
              <a:cxnLst/>
              <a:rect l="l" t="t" r="r" b="b"/>
              <a:pathLst>
                <a:path w="655320" h="655320">
                  <a:moveTo>
                    <a:pt x="655320" y="655320"/>
                  </a:moveTo>
                  <a:lnTo>
                    <a:pt x="606412" y="653522"/>
                  </a:lnTo>
                  <a:lnTo>
                    <a:pt x="558481" y="648214"/>
                  </a:lnTo>
                  <a:lnTo>
                    <a:pt x="511653" y="639523"/>
                  </a:lnTo>
                  <a:lnTo>
                    <a:pt x="466054" y="627574"/>
                  </a:lnTo>
                  <a:lnTo>
                    <a:pt x="421812" y="612495"/>
                  </a:lnTo>
                  <a:lnTo>
                    <a:pt x="379053" y="594413"/>
                  </a:lnTo>
                  <a:lnTo>
                    <a:pt x="337903" y="573453"/>
                  </a:lnTo>
                  <a:lnTo>
                    <a:pt x="298490" y="549744"/>
                  </a:lnTo>
                  <a:lnTo>
                    <a:pt x="260941" y="523411"/>
                  </a:lnTo>
                  <a:lnTo>
                    <a:pt x="225381" y="494581"/>
                  </a:lnTo>
                  <a:lnTo>
                    <a:pt x="191938" y="463381"/>
                  </a:lnTo>
                  <a:lnTo>
                    <a:pt x="160738" y="429938"/>
                  </a:lnTo>
                  <a:lnTo>
                    <a:pt x="131908" y="394378"/>
                  </a:lnTo>
                  <a:lnTo>
                    <a:pt x="105575" y="356829"/>
                  </a:lnTo>
                  <a:lnTo>
                    <a:pt x="81866" y="317416"/>
                  </a:lnTo>
                  <a:lnTo>
                    <a:pt x="60906" y="276266"/>
                  </a:lnTo>
                  <a:lnTo>
                    <a:pt x="42824" y="233507"/>
                  </a:lnTo>
                  <a:lnTo>
                    <a:pt x="27745" y="189265"/>
                  </a:lnTo>
                  <a:lnTo>
                    <a:pt x="15796" y="143666"/>
                  </a:lnTo>
                  <a:lnTo>
                    <a:pt x="7105" y="96838"/>
                  </a:lnTo>
                  <a:lnTo>
                    <a:pt x="1797" y="48907"/>
                  </a:lnTo>
                  <a:lnTo>
                    <a:pt x="0" y="0"/>
                  </a:lnTo>
                  <a:lnTo>
                    <a:pt x="655320" y="0"/>
                  </a:lnTo>
                  <a:lnTo>
                    <a:pt x="655320" y="65532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5692338" y="3373623"/>
            <a:ext cx="300990" cy="26098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43180" marR="5080" indent="-31115">
              <a:lnSpc>
                <a:spcPts val="890"/>
              </a:lnSpc>
              <a:spcBef>
                <a:spcPts val="190"/>
              </a:spcBef>
            </a:pPr>
            <a:r>
              <a:rPr sz="800" spc="-10" dirty="0">
                <a:solidFill>
                  <a:srgbClr val="FFFFFF"/>
                </a:solidFill>
                <a:latin typeface="Calibri"/>
                <a:cs typeface="Calibri"/>
              </a:rPr>
              <a:t>Önlem</a:t>
            </a:r>
            <a:r>
              <a:rPr sz="8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20" dirty="0">
                <a:solidFill>
                  <a:srgbClr val="FFFFFF"/>
                </a:solidFill>
                <a:latin typeface="Calibri"/>
                <a:cs typeface="Calibri"/>
              </a:rPr>
              <a:t>Alma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71" name="object 71"/>
          <p:cNvGrpSpPr/>
          <p:nvPr/>
        </p:nvGrpSpPr>
        <p:grpSpPr>
          <a:xfrm>
            <a:off x="5977451" y="2095500"/>
            <a:ext cx="4445635" cy="2074545"/>
            <a:chOff x="5977451" y="2095500"/>
            <a:chExt cx="4445635" cy="2074545"/>
          </a:xfrm>
        </p:grpSpPr>
        <p:pic>
          <p:nvPicPr>
            <p:cNvPr id="72" name="object 7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983065" y="3139287"/>
              <a:ext cx="219290" cy="98704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977451" y="3301491"/>
              <a:ext cx="219290" cy="98704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591043" y="2095500"/>
              <a:ext cx="2831591" cy="2074163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8308847" y="2581655"/>
              <a:ext cx="664845" cy="662940"/>
            </a:xfrm>
            <a:custGeom>
              <a:avLst/>
              <a:gdLst/>
              <a:ahLst/>
              <a:cxnLst/>
              <a:rect l="l" t="t" r="r" b="b"/>
              <a:pathLst>
                <a:path w="664845" h="662939">
                  <a:moveTo>
                    <a:pt x="664464" y="0"/>
                  </a:moveTo>
                  <a:lnTo>
                    <a:pt x="617009" y="1664"/>
                  </a:lnTo>
                  <a:lnTo>
                    <a:pt x="570456" y="6583"/>
                  </a:lnTo>
                  <a:lnTo>
                    <a:pt x="524916" y="14644"/>
                  </a:lnTo>
                  <a:lnTo>
                    <a:pt x="480501" y="25735"/>
                  </a:lnTo>
                  <a:lnTo>
                    <a:pt x="437324" y="39743"/>
                  </a:lnTo>
                  <a:lnTo>
                    <a:pt x="395498" y="56558"/>
                  </a:lnTo>
                  <a:lnTo>
                    <a:pt x="355134" y="76065"/>
                  </a:lnTo>
                  <a:lnTo>
                    <a:pt x="316346" y="98154"/>
                  </a:lnTo>
                  <a:lnTo>
                    <a:pt x="279245" y="122711"/>
                  </a:lnTo>
                  <a:lnTo>
                    <a:pt x="243944" y="149626"/>
                  </a:lnTo>
                  <a:lnTo>
                    <a:pt x="210556" y="178785"/>
                  </a:lnTo>
                  <a:lnTo>
                    <a:pt x="179193" y="210077"/>
                  </a:lnTo>
                  <a:lnTo>
                    <a:pt x="149967" y="243389"/>
                  </a:lnTo>
                  <a:lnTo>
                    <a:pt x="122991" y="278608"/>
                  </a:lnTo>
                  <a:lnTo>
                    <a:pt x="98377" y="315624"/>
                  </a:lnTo>
                  <a:lnTo>
                    <a:pt x="76238" y="354324"/>
                  </a:lnTo>
                  <a:lnTo>
                    <a:pt x="56686" y="394595"/>
                  </a:lnTo>
                  <a:lnTo>
                    <a:pt x="39834" y="436325"/>
                  </a:lnTo>
                  <a:lnTo>
                    <a:pt x="25793" y="479402"/>
                  </a:lnTo>
                  <a:lnTo>
                    <a:pt x="14677" y="523715"/>
                  </a:lnTo>
                  <a:lnTo>
                    <a:pt x="6598" y="569150"/>
                  </a:lnTo>
                  <a:lnTo>
                    <a:pt x="1668" y="615595"/>
                  </a:lnTo>
                  <a:lnTo>
                    <a:pt x="0" y="662939"/>
                  </a:lnTo>
                  <a:lnTo>
                    <a:pt x="664464" y="662939"/>
                  </a:lnTo>
                  <a:lnTo>
                    <a:pt x="664464" y="0"/>
                  </a:lnTo>
                  <a:close/>
                </a:path>
              </a:pathLst>
            </a:custGeom>
            <a:solidFill>
              <a:srgbClr val="7B7B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8308847" y="2581655"/>
              <a:ext cx="664845" cy="662940"/>
            </a:xfrm>
            <a:custGeom>
              <a:avLst/>
              <a:gdLst/>
              <a:ahLst/>
              <a:cxnLst/>
              <a:rect l="l" t="t" r="r" b="b"/>
              <a:pathLst>
                <a:path w="664845" h="662939">
                  <a:moveTo>
                    <a:pt x="0" y="662939"/>
                  </a:moveTo>
                  <a:lnTo>
                    <a:pt x="1668" y="615595"/>
                  </a:lnTo>
                  <a:lnTo>
                    <a:pt x="6598" y="569150"/>
                  </a:lnTo>
                  <a:lnTo>
                    <a:pt x="14677" y="523715"/>
                  </a:lnTo>
                  <a:lnTo>
                    <a:pt x="25793" y="479402"/>
                  </a:lnTo>
                  <a:lnTo>
                    <a:pt x="39834" y="436325"/>
                  </a:lnTo>
                  <a:lnTo>
                    <a:pt x="56686" y="394595"/>
                  </a:lnTo>
                  <a:lnTo>
                    <a:pt x="76238" y="354324"/>
                  </a:lnTo>
                  <a:lnTo>
                    <a:pt x="98377" y="315624"/>
                  </a:lnTo>
                  <a:lnTo>
                    <a:pt x="122991" y="278608"/>
                  </a:lnTo>
                  <a:lnTo>
                    <a:pt x="149967" y="243389"/>
                  </a:lnTo>
                  <a:lnTo>
                    <a:pt x="179193" y="210077"/>
                  </a:lnTo>
                  <a:lnTo>
                    <a:pt x="210556" y="178785"/>
                  </a:lnTo>
                  <a:lnTo>
                    <a:pt x="243944" y="149626"/>
                  </a:lnTo>
                  <a:lnTo>
                    <a:pt x="279245" y="122711"/>
                  </a:lnTo>
                  <a:lnTo>
                    <a:pt x="316346" y="98154"/>
                  </a:lnTo>
                  <a:lnTo>
                    <a:pt x="355134" y="76065"/>
                  </a:lnTo>
                  <a:lnTo>
                    <a:pt x="395498" y="56558"/>
                  </a:lnTo>
                  <a:lnTo>
                    <a:pt x="437324" y="39743"/>
                  </a:lnTo>
                  <a:lnTo>
                    <a:pt x="480501" y="25735"/>
                  </a:lnTo>
                  <a:lnTo>
                    <a:pt x="524916" y="14644"/>
                  </a:lnTo>
                  <a:lnTo>
                    <a:pt x="570456" y="6583"/>
                  </a:lnTo>
                  <a:lnTo>
                    <a:pt x="617009" y="1664"/>
                  </a:lnTo>
                  <a:lnTo>
                    <a:pt x="664464" y="0"/>
                  </a:lnTo>
                  <a:lnTo>
                    <a:pt x="664464" y="662939"/>
                  </a:lnTo>
                  <a:lnTo>
                    <a:pt x="0" y="662939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7" name="object 77"/>
          <p:cNvSpPr txBox="1"/>
          <p:nvPr/>
        </p:nvSpPr>
        <p:spPr>
          <a:xfrm>
            <a:off x="8560665" y="2932950"/>
            <a:ext cx="35433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FFFFFF"/>
                </a:solidFill>
                <a:latin typeface="Calibri"/>
                <a:cs typeface="Calibri"/>
              </a:rPr>
              <a:t>Planlama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78" name="object 78"/>
          <p:cNvGrpSpPr/>
          <p:nvPr/>
        </p:nvGrpSpPr>
        <p:grpSpPr>
          <a:xfrm>
            <a:off x="8997440" y="2575305"/>
            <a:ext cx="675640" cy="675640"/>
            <a:chOff x="8997440" y="2575305"/>
            <a:chExt cx="675640" cy="675640"/>
          </a:xfrm>
        </p:grpSpPr>
        <p:sp>
          <p:nvSpPr>
            <p:cNvPr id="79" name="object 79"/>
            <p:cNvSpPr/>
            <p:nvPr/>
          </p:nvSpPr>
          <p:spPr>
            <a:xfrm>
              <a:off x="9003791" y="2581655"/>
              <a:ext cx="662940" cy="662940"/>
            </a:xfrm>
            <a:custGeom>
              <a:avLst/>
              <a:gdLst/>
              <a:ahLst/>
              <a:cxnLst/>
              <a:rect l="l" t="t" r="r" b="b"/>
              <a:pathLst>
                <a:path w="662940" h="662939">
                  <a:moveTo>
                    <a:pt x="0" y="0"/>
                  </a:moveTo>
                  <a:lnTo>
                    <a:pt x="0" y="662940"/>
                  </a:lnTo>
                  <a:lnTo>
                    <a:pt x="662940" y="662940"/>
                  </a:lnTo>
                  <a:lnTo>
                    <a:pt x="661275" y="615595"/>
                  </a:lnTo>
                  <a:lnTo>
                    <a:pt x="656356" y="569150"/>
                  </a:lnTo>
                  <a:lnTo>
                    <a:pt x="648295" y="523715"/>
                  </a:lnTo>
                  <a:lnTo>
                    <a:pt x="637204" y="479402"/>
                  </a:lnTo>
                  <a:lnTo>
                    <a:pt x="623196" y="436325"/>
                  </a:lnTo>
                  <a:lnTo>
                    <a:pt x="606381" y="394595"/>
                  </a:lnTo>
                  <a:lnTo>
                    <a:pt x="586874" y="354324"/>
                  </a:lnTo>
                  <a:lnTo>
                    <a:pt x="564785" y="315624"/>
                  </a:lnTo>
                  <a:lnTo>
                    <a:pt x="540228" y="278608"/>
                  </a:lnTo>
                  <a:lnTo>
                    <a:pt x="513313" y="243389"/>
                  </a:lnTo>
                  <a:lnTo>
                    <a:pt x="484154" y="210077"/>
                  </a:lnTo>
                  <a:lnTo>
                    <a:pt x="452862" y="178785"/>
                  </a:lnTo>
                  <a:lnTo>
                    <a:pt x="419550" y="149626"/>
                  </a:lnTo>
                  <a:lnTo>
                    <a:pt x="384331" y="122711"/>
                  </a:lnTo>
                  <a:lnTo>
                    <a:pt x="347315" y="98154"/>
                  </a:lnTo>
                  <a:lnTo>
                    <a:pt x="308615" y="76065"/>
                  </a:lnTo>
                  <a:lnTo>
                    <a:pt x="268344" y="56558"/>
                  </a:lnTo>
                  <a:lnTo>
                    <a:pt x="226614" y="39743"/>
                  </a:lnTo>
                  <a:lnTo>
                    <a:pt x="183537" y="25735"/>
                  </a:lnTo>
                  <a:lnTo>
                    <a:pt x="139224" y="14644"/>
                  </a:lnTo>
                  <a:lnTo>
                    <a:pt x="93789" y="6583"/>
                  </a:lnTo>
                  <a:lnTo>
                    <a:pt x="47344" y="16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7B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9003790" y="2581655"/>
              <a:ext cx="662940" cy="662940"/>
            </a:xfrm>
            <a:custGeom>
              <a:avLst/>
              <a:gdLst/>
              <a:ahLst/>
              <a:cxnLst/>
              <a:rect l="l" t="t" r="r" b="b"/>
              <a:pathLst>
                <a:path w="662940" h="662939">
                  <a:moveTo>
                    <a:pt x="0" y="0"/>
                  </a:moveTo>
                  <a:lnTo>
                    <a:pt x="47344" y="1664"/>
                  </a:lnTo>
                  <a:lnTo>
                    <a:pt x="93789" y="6583"/>
                  </a:lnTo>
                  <a:lnTo>
                    <a:pt x="139224" y="14644"/>
                  </a:lnTo>
                  <a:lnTo>
                    <a:pt x="183537" y="25735"/>
                  </a:lnTo>
                  <a:lnTo>
                    <a:pt x="226614" y="39743"/>
                  </a:lnTo>
                  <a:lnTo>
                    <a:pt x="268344" y="56558"/>
                  </a:lnTo>
                  <a:lnTo>
                    <a:pt x="308615" y="76065"/>
                  </a:lnTo>
                  <a:lnTo>
                    <a:pt x="347315" y="98154"/>
                  </a:lnTo>
                  <a:lnTo>
                    <a:pt x="384331" y="122711"/>
                  </a:lnTo>
                  <a:lnTo>
                    <a:pt x="419550" y="149626"/>
                  </a:lnTo>
                  <a:lnTo>
                    <a:pt x="452862" y="178785"/>
                  </a:lnTo>
                  <a:lnTo>
                    <a:pt x="484154" y="210077"/>
                  </a:lnTo>
                  <a:lnTo>
                    <a:pt x="513313" y="243389"/>
                  </a:lnTo>
                  <a:lnTo>
                    <a:pt x="540228" y="278608"/>
                  </a:lnTo>
                  <a:lnTo>
                    <a:pt x="564785" y="315624"/>
                  </a:lnTo>
                  <a:lnTo>
                    <a:pt x="586874" y="354324"/>
                  </a:lnTo>
                  <a:lnTo>
                    <a:pt x="606381" y="394595"/>
                  </a:lnTo>
                  <a:lnTo>
                    <a:pt x="623196" y="436325"/>
                  </a:lnTo>
                  <a:lnTo>
                    <a:pt x="637204" y="479402"/>
                  </a:lnTo>
                  <a:lnTo>
                    <a:pt x="648295" y="523715"/>
                  </a:lnTo>
                  <a:lnTo>
                    <a:pt x="656356" y="569150"/>
                  </a:lnTo>
                  <a:lnTo>
                    <a:pt x="661275" y="615595"/>
                  </a:lnTo>
                  <a:lnTo>
                    <a:pt x="662940" y="662940"/>
                  </a:lnTo>
                  <a:lnTo>
                    <a:pt x="0" y="66294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1" name="object 81"/>
          <p:cNvSpPr txBox="1"/>
          <p:nvPr/>
        </p:nvSpPr>
        <p:spPr>
          <a:xfrm>
            <a:off x="9045088" y="2932950"/>
            <a:ext cx="38354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FFFFFF"/>
                </a:solidFill>
                <a:latin typeface="Calibri"/>
                <a:cs typeface="Calibri"/>
              </a:rPr>
              <a:t>Uygulama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82" name="object 82"/>
          <p:cNvGrpSpPr/>
          <p:nvPr/>
        </p:nvGrpSpPr>
        <p:grpSpPr>
          <a:xfrm>
            <a:off x="8302497" y="3268726"/>
            <a:ext cx="1370965" cy="675640"/>
            <a:chOff x="8302497" y="3268726"/>
            <a:chExt cx="1370965" cy="675640"/>
          </a:xfrm>
        </p:grpSpPr>
        <p:sp>
          <p:nvSpPr>
            <p:cNvPr id="83" name="object 83"/>
            <p:cNvSpPr/>
            <p:nvPr/>
          </p:nvSpPr>
          <p:spPr>
            <a:xfrm>
              <a:off x="9003791" y="3275076"/>
              <a:ext cx="662940" cy="662940"/>
            </a:xfrm>
            <a:custGeom>
              <a:avLst/>
              <a:gdLst/>
              <a:ahLst/>
              <a:cxnLst/>
              <a:rect l="l" t="t" r="r" b="b"/>
              <a:pathLst>
                <a:path w="662940" h="662939">
                  <a:moveTo>
                    <a:pt x="662940" y="0"/>
                  </a:moveTo>
                  <a:lnTo>
                    <a:pt x="0" y="0"/>
                  </a:lnTo>
                  <a:lnTo>
                    <a:pt x="0" y="662940"/>
                  </a:lnTo>
                  <a:lnTo>
                    <a:pt x="47344" y="661275"/>
                  </a:lnTo>
                  <a:lnTo>
                    <a:pt x="93789" y="656356"/>
                  </a:lnTo>
                  <a:lnTo>
                    <a:pt x="139224" y="648295"/>
                  </a:lnTo>
                  <a:lnTo>
                    <a:pt x="183537" y="637204"/>
                  </a:lnTo>
                  <a:lnTo>
                    <a:pt x="226614" y="623196"/>
                  </a:lnTo>
                  <a:lnTo>
                    <a:pt x="268344" y="606381"/>
                  </a:lnTo>
                  <a:lnTo>
                    <a:pt x="308615" y="586874"/>
                  </a:lnTo>
                  <a:lnTo>
                    <a:pt x="347315" y="564785"/>
                  </a:lnTo>
                  <a:lnTo>
                    <a:pt x="384331" y="540228"/>
                  </a:lnTo>
                  <a:lnTo>
                    <a:pt x="419550" y="513313"/>
                  </a:lnTo>
                  <a:lnTo>
                    <a:pt x="452862" y="484154"/>
                  </a:lnTo>
                  <a:lnTo>
                    <a:pt x="484154" y="452862"/>
                  </a:lnTo>
                  <a:lnTo>
                    <a:pt x="513313" y="419550"/>
                  </a:lnTo>
                  <a:lnTo>
                    <a:pt x="540228" y="384331"/>
                  </a:lnTo>
                  <a:lnTo>
                    <a:pt x="564785" y="347315"/>
                  </a:lnTo>
                  <a:lnTo>
                    <a:pt x="586874" y="308615"/>
                  </a:lnTo>
                  <a:lnTo>
                    <a:pt x="606381" y="268344"/>
                  </a:lnTo>
                  <a:lnTo>
                    <a:pt x="623196" y="226614"/>
                  </a:lnTo>
                  <a:lnTo>
                    <a:pt x="637204" y="183537"/>
                  </a:lnTo>
                  <a:lnTo>
                    <a:pt x="648295" y="139224"/>
                  </a:lnTo>
                  <a:lnTo>
                    <a:pt x="656356" y="93789"/>
                  </a:lnTo>
                  <a:lnTo>
                    <a:pt x="661275" y="47344"/>
                  </a:lnTo>
                  <a:lnTo>
                    <a:pt x="662940" y="0"/>
                  </a:lnTo>
                  <a:close/>
                </a:path>
              </a:pathLst>
            </a:custGeom>
            <a:solidFill>
              <a:srgbClr val="7B7B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9003790" y="3275076"/>
              <a:ext cx="662940" cy="662940"/>
            </a:xfrm>
            <a:custGeom>
              <a:avLst/>
              <a:gdLst/>
              <a:ahLst/>
              <a:cxnLst/>
              <a:rect l="l" t="t" r="r" b="b"/>
              <a:pathLst>
                <a:path w="662940" h="662939">
                  <a:moveTo>
                    <a:pt x="662940" y="0"/>
                  </a:moveTo>
                  <a:lnTo>
                    <a:pt x="661275" y="47344"/>
                  </a:lnTo>
                  <a:lnTo>
                    <a:pt x="656356" y="93789"/>
                  </a:lnTo>
                  <a:lnTo>
                    <a:pt x="648295" y="139224"/>
                  </a:lnTo>
                  <a:lnTo>
                    <a:pt x="637204" y="183537"/>
                  </a:lnTo>
                  <a:lnTo>
                    <a:pt x="623196" y="226614"/>
                  </a:lnTo>
                  <a:lnTo>
                    <a:pt x="606381" y="268344"/>
                  </a:lnTo>
                  <a:lnTo>
                    <a:pt x="586874" y="308615"/>
                  </a:lnTo>
                  <a:lnTo>
                    <a:pt x="564785" y="347315"/>
                  </a:lnTo>
                  <a:lnTo>
                    <a:pt x="540228" y="384331"/>
                  </a:lnTo>
                  <a:lnTo>
                    <a:pt x="513313" y="419550"/>
                  </a:lnTo>
                  <a:lnTo>
                    <a:pt x="484154" y="452862"/>
                  </a:lnTo>
                  <a:lnTo>
                    <a:pt x="452862" y="484154"/>
                  </a:lnTo>
                  <a:lnTo>
                    <a:pt x="419550" y="513313"/>
                  </a:lnTo>
                  <a:lnTo>
                    <a:pt x="384331" y="540228"/>
                  </a:lnTo>
                  <a:lnTo>
                    <a:pt x="347315" y="564785"/>
                  </a:lnTo>
                  <a:lnTo>
                    <a:pt x="308615" y="586874"/>
                  </a:lnTo>
                  <a:lnTo>
                    <a:pt x="268344" y="606381"/>
                  </a:lnTo>
                  <a:lnTo>
                    <a:pt x="226614" y="623196"/>
                  </a:lnTo>
                  <a:lnTo>
                    <a:pt x="183537" y="637204"/>
                  </a:lnTo>
                  <a:lnTo>
                    <a:pt x="139224" y="648295"/>
                  </a:lnTo>
                  <a:lnTo>
                    <a:pt x="93789" y="656356"/>
                  </a:lnTo>
                  <a:lnTo>
                    <a:pt x="47344" y="661275"/>
                  </a:lnTo>
                  <a:lnTo>
                    <a:pt x="0" y="662940"/>
                  </a:lnTo>
                  <a:lnTo>
                    <a:pt x="0" y="0"/>
                  </a:lnTo>
                  <a:lnTo>
                    <a:pt x="66294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8308847" y="3275076"/>
              <a:ext cx="664845" cy="662940"/>
            </a:xfrm>
            <a:custGeom>
              <a:avLst/>
              <a:gdLst/>
              <a:ahLst/>
              <a:cxnLst/>
              <a:rect l="l" t="t" r="r" b="b"/>
              <a:pathLst>
                <a:path w="664845" h="662939">
                  <a:moveTo>
                    <a:pt x="664464" y="0"/>
                  </a:moveTo>
                  <a:lnTo>
                    <a:pt x="0" y="0"/>
                  </a:lnTo>
                  <a:lnTo>
                    <a:pt x="1668" y="47344"/>
                  </a:lnTo>
                  <a:lnTo>
                    <a:pt x="6598" y="93789"/>
                  </a:lnTo>
                  <a:lnTo>
                    <a:pt x="14677" y="139224"/>
                  </a:lnTo>
                  <a:lnTo>
                    <a:pt x="25793" y="183537"/>
                  </a:lnTo>
                  <a:lnTo>
                    <a:pt x="39834" y="226614"/>
                  </a:lnTo>
                  <a:lnTo>
                    <a:pt x="56686" y="268344"/>
                  </a:lnTo>
                  <a:lnTo>
                    <a:pt x="76238" y="308615"/>
                  </a:lnTo>
                  <a:lnTo>
                    <a:pt x="98377" y="347315"/>
                  </a:lnTo>
                  <a:lnTo>
                    <a:pt x="122991" y="384331"/>
                  </a:lnTo>
                  <a:lnTo>
                    <a:pt x="149967" y="419550"/>
                  </a:lnTo>
                  <a:lnTo>
                    <a:pt x="179193" y="452862"/>
                  </a:lnTo>
                  <a:lnTo>
                    <a:pt x="210556" y="484154"/>
                  </a:lnTo>
                  <a:lnTo>
                    <a:pt x="243944" y="513313"/>
                  </a:lnTo>
                  <a:lnTo>
                    <a:pt x="279245" y="540228"/>
                  </a:lnTo>
                  <a:lnTo>
                    <a:pt x="316346" y="564785"/>
                  </a:lnTo>
                  <a:lnTo>
                    <a:pt x="355134" y="586874"/>
                  </a:lnTo>
                  <a:lnTo>
                    <a:pt x="395498" y="606381"/>
                  </a:lnTo>
                  <a:lnTo>
                    <a:pt x="437324" y="623196"/>
                  </a:lnTo>
                  <a:lnTo>
                    <a:pt x="480501" y="637204"/>
                  </a:lnTo>
                  <a:lnTo>
                    <a:pt x="524916" y="648295"/>
                  </a:lnTo>
                  <a:lnTo>
                    <a:pt x="570456" y="656356"/>
                  </a:lnTo>
                  <a:lnTo>
                    <a:pt x="617009" y="661275"/>
                  </a:lnTo>
                  <a:lnTo>
                    <a:pt x="664464" y="662940"/>
                  </a:lnTo>
                  <a:lnTo>
                    <a:pt x="664464" y="0"/>
                  </a:lnTo>
                  <a:close/>
                </a:path>
              </a:pathLst>
            </a:custGeom>
            <a:solidFill>
              <a:srgbClr val="7B7B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8308847" y="3275076"/>
              <a:ext cx="664845" cy="662940"/>
            </a:xfrm>
            <a:custGeom>
              <a:avLst/>
              <a:gdLst/>
              <a:ahLst/>
              <a:cxnLst/>
              <a:rect l="l" t="t" r="r" b="b"/>
              <a:pathLst>
                <a:path w="664845" h="662939">
                  <a:moveTo>
                    <a:pt x="664464" y="662940"/>
                  </a:moveTo>
                  <a:lnTo>
                    <a:pt x="617009" y="661275"/>
                  </a:lnTo>
                  <a:lnTo>
                    <a:pt x="570456" y="656356"/>
                  </a:lnTo>
                  <a:lnTo>
                    <a:pt x="524916" y="648295"/>
                  </a:lnTo>
                  <a:lnTo>
                    <a:pt x="480501" y="637204"/>
                  </a:lnTo>
                  <a:lnTo>
                    <a:pt x="437324" y="623196"/>
                  </a:lnTo>
                  <a:lnTo>
                    <a:pt x="395498" y="606381"/>
                  </a:lnTo>
                  <a:lnTo>
                    <a:pt x="355134" y="586874"/>
                  </a:lnTo>
                  <a:lnTo>
                    <a:pt x="316346" y="564785"/>
                  </a:lnTo>
                  <a:lnTo>
                    <a:pt x="279245" y="540228"/>
                  </a:lnTo>
                  <a:lnTo>
                    <a:pt x="243944" y="513313"/>
                  </a:lnTo>
                  <a:lnTo>
                    <a:pt x="210556" y="484154"/>
                  </a:lnTo>
                  <a:lnTo>
                    <a:pt x="179193" y="452862"/>
                  </a:lnTo>
                  <a:lnTo>
                    <a:pt x="149967" y="419550"/>
                  </a:lnTo>
                  <a:lnTo>
                    <a:pt x="122991" y="384331"/>
                  </a:lnTo>
                  <a:lnTo>
                    <a:pt x="98377" y="347315"/>
                  </a:lnTo>
                  <a:lnTo>
                    <a:pt x="76238" y="308615"/>
                  </a:lnTo>
                  <a:lnTo>
                    <a:pt x="56686" y="268344"/>
                  </a:lnTo>
                  <a:lnTo>
                    <a:pt x="39834" y="226614"/>
                  </a:lnTo>
                  <a:lnTo>
                    <a:pt x="25793" y="183537"/>
                  </a:lnTo>
                  <a:lnTo>
                    <a:pt x="14677" y="139224"/>
                  </a:lnTo>
                  <a:lnTo>
                    <a:pt x="6598" y="93789"/>
                  </a:lnTo>
                  <a:lnTo>
                    <a:pt x="1668" y="47344"/>
                  </a:lnTo>
                  <a:lnTo>
                    <a:pt x="0" y="0"/>
                  </a:lnTo>
                  <a:lnTo>
                    <a:pt x="664464" y="0"/>
                  </a:lnTo>
                  <a:lnTo>
                    <a:pt x="664464" y="662940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7" name="object 87"/>
          <p:cNvSpPr txBox="1"/>
          <p:nvPr/>
        </p:nvSpPr>
        <p:spPr>
          <a:xfrm>
            <a:off x="8587620" y="3366764"/>
            <a:ext cx="300990" cy="26098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43180" marR="5080" indent="-31115">
              <a:lnSpc>
                <a:spcPts val="890"/>
              </a:lnSpc>
              <a:spcBef>
                <a:spcPts val="190"/>
              </a:spcBef>
            </a:pPr>
            <a:r>
              <a:rPr sz="800" spc="-10" dirty="0">
                <a:solidFill>
                  <a:srgbClr val="FFFFFF"/>
                </a:solidFill>
                <a:latin typeface="Calibri"/>
                <a:cs typeface="Calibri"/>
              </a:rPr>
              <a:t>Önlem</a:t>
            </a:r>
            <a:r>
              <a:rPr sz="8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20" dirty="0">
                <a:solidFill>
                  <a:srgbClr val="FFFFFF"/>
                </a:solidFill>
                <a:latin typeface="Calibri"/>
                <a:cs typeface="Calibri"/>
              </a:rPr>
              <a:t>Alma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88" name="object 88"/>
          <p:cNvGrpSpPr/>
          <p:nvPr/>
        </p:nvGrpSpPr>
        <p:grpSpPr>
          <a:xfrm>
            <a:off x="8874759" y="3127286"/>
            <a:ext cx="227965" cy="264160"/>
            <a:chOff x="8874759" y="3127286"/>
            <a:chExt cx="227965" cy="264160"/>
          </a:xfrm>
        </p:grpSpPr>
        <p:pic>
          <p:nvPicPr>
            <p:cNvPr id="89" name="object 8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880379" y="3127286"/>
              <a:ext cx="222084" cy="100037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874759" y="3291585"/>
              <a:ext cx="222059" cy="99377"/>
            </a:xfrm>
            <a:prstGeom prst="rect">
              <a:avLst/>
            </a:prstGeom>
          </p:spPr>
        </p:pic>
      </p:grpSp>
      <p:sp>
        <p:nvSpPr>
          <p:cNvPr id="91" name="object 91"/>
          <p:cNvSpPr txBox="1"/>
          <p:nvPr/>
        </p:nvSpPr>
        <p:spPr>
          <a:xfrm>
            <a:off x="4377816" y="1697852"/>
            <a:ext cx="3439795" cy="728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b="1" spc="-80" dirty="0">
                <a:solidFill>
                  <a:srgbClr val="FFFFFF"/>
                </a:solidFill>
                <a:latin typeface="Tahoma"/>
                <a:cs typeface="Tahoma"/>
              </a:rPr>
              <a:t>KALİTE</a:t>
            </a:r>
            <a:r>
              <a:rPr sz="2000" b="1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80" dirty="0">
                <a:solidFill>
                  <a:srgbClr val="FFFFFF"/>
                </a:solidFill>
                <a:latin typeface="Tahoma"/>
                <a:cs typeface="Tahoma"/>
              </a:rPr>
              <a:t>GÜVENCESİ</a:t>
            </a:r>
            <a:r>
              <a:rPr sz="2000" b="1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85" dirty="0">
                <a:solidFill>
                  <a:srgbClr val="FFFFFF"/>
                </a:solidFill>
                <a:latin typeface="Tahoma"/>
                <a:cs typeface="Tahoma"/>
              </a:rPr>
              <a:t>SİSTEMİ</a:t>
            </a:r>
            <a:endParaRPr sz="2000">
              <a:latin typeface="Tahoma"/>
              <a:cs typeface="Tahoma"/>
            </a:endParaRPr>
          </a:p>
          <a:p>
            <a:pPr marL="53340" algn="ctr">
              <a:lnSpc>
                <a:spcPct val="100000"/>
              </a:lnSpc>
              <a:spcBef>
                <a:spcPts val="1870"/>
              </a:spcBef>
            </a:pPr>
            <a:r>
              <a:rPr sz="1050" b="1" spc="-55" dirty="0">
                <a:solidFill>
                  <a:srgbClr val="272D39"/>
                </a:solidFill>
                <a:latin typeface="Tahoma"/>
                <a:cs typeface="Tahoma"/>
              </a:rPr>
              <a:t>ARAŞTIRMA</a:t>
            </a:r>
            <a:r>
              <a:rPr sz="1050" b="1" spc="-114" dirty="0">
                <a:solidFill>
                  <a:srgbClr val="272D39"/>
                </a:solidFill>
                <a:latin typeface="Tahoma"/>
                <a:cs typeface="Tahoma"/>
              </a:rPr>
              <a:t> </a:t>
            </a:r>
            <a:r>
              <a:rPr sz="1050" b="1" spc="-25" dirty="0">
                <a:solidFill>
                  <a:srgbClr val="272D39"/>
                </a:solidFill>
                <a:latin typeface="Tahoma"/>
                <a:cs typeface="Tahoma"/>
              </a:rPr>
              <a:t>VE</a:t>
            </a:r>
            <a:r>
              <a:rPr sz="1050" b="1" spc="-30" dirty="0">
                <a:solidFill>
                  <a:srgbClr val="272D39"/>
                </a:solidFill>
                <a:latin typeface="Tahoma"/>
                <a:cs typeface="Tahoma"/>
              </a:rPr>
              <a:t> </a:t>
            </a:r>
            <a:r>
              <a:rPr sz="1050" b="1" spc="-10" dirty="0">
                <a:solidFill>
                  <a:srgbClr val="272D39"/>
                </a:solidFill>
                <a:latin typeface="Tahoma"/>
                <a:cs typeface="Tahoma"/>
              </a:rPr>
              <a:t>GELİŞTİRME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8428805" y="2240282"/>
            <a:ext cx="125031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30" dirty="0">
                <a:solidFill>
                  <a:srgbClr val="272D39"/>
                </a:solidFill>
                <a:latin typeface="Tahoma"/>
                <a:cs typeface="Tahoma"/>
              </a:rPr>
              <a:t>TOPLUMSAL</a:t>
            </a:r>
            <a:r>
              <a:rPr sz="1050" b="1" spc="-25" dirty="0">
                <a:solidFill>
                  <a:srgbClr val="272D39"/>
                </a:solidFill>
                <a:latin typeface="Tahoma"/>
                <a:cs typeface="Tahoma"/>
              </a:rPr>
              <a:t> KATKI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3119052" y="3351325"/>
            <a:ext cx="571500" cy="391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Kontrol</a:t>
            </a:r>
            <a:r>
              <a:rPr sz="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20" dirty="0">
                <a:solidFill>
                  <a:srgbClr val="FFFFFF"/>
                </a:solidFill>
                <a:latin typeface="Calibri"/>
                <a:cs typeface="Calibri"/>
              </a:rPr>
              <a:t>Etme</a:t>
            </a:r>
            <a:r>
              <a:rPr sz="8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(İzleme</a:t>
            </a:r>
            <a:r>
              <a:rPr sz="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Calibri"/>
                <a:cs typeface="Calibri"/>
              </a:rPr>
              <a:t>ve</a:t>
            </a:r>
            <a:r>
              <a:rPr sz="8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Calibri"/>
                <a:cs typeface="Calibri"/>
              </a:rPr>
              <a:t>İyileştirme)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6111633" y="3351325"/>
            <a:ext cx="571500" cy="391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Kontrol</a:t>
            </a:r>
            <a:r>
              <a:rPr sz="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20" dirty="0">
                <a:solidFill>
                  <a:srgbClr val="FFFFFF"/>
                </a:solidFill>
                <a:latin typeface="Calibri"/>
                <a:cs typeface="Calibri"/>
              </a:rPr>
              <a:t>Etme</a:t>
            </a:r>
            <a:r>
              <a:rPr sz="8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(İzleme</a:t>
            </a:r>
            <a:r>
              <a:rPr sz="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Calibri"/>
                <a:cs typeface="Calibri"/>
              </a:rPr>
              <a:t>ve</a:t>
            </a:r>
            <a:r>
              <a:rPr sz="8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Calibri"/>
                <a:cs typeface="Calibri"/>
              </a:rPr>
              <a:t>İyileştirme)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9021098" y="3343054"/>
            <a:ext cx="571500" cy="391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Kontrol</a:t>
            </a:r>
            <a:r>
              <a:rPr sz="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20" dirty="0">
                <a:solidFill>
                  <a:srgbClr val="FFFFFF"/>
                </a:solidFill>
                <a:latin typeface="Calibri"/>
                <a:cs typeface="Calibri"/>
              </a:rPr>
              <a:t>Etme</a:t>
            </a:r>
            <a:r>
              <a:rPr sz="8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(İzleme</a:t>
            </a:r>
            <a:r>
              <a:rPr sz="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Calibri"/>
                <a:cs typeface="Calibri"/>
              </a:rPr>
              <a:t>ve</a:t>
            </a:r>
            <a:r>
              <a:rPr sz="8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Calibri"/>
                <a:cs typeface="Calibri"/>
              </a:rPr>
              <a:t>İyileştirme)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470"/>
            <a:ext cx="12192000" cy="6856730"/>
            <a:chOff x="0" y="1523"/>
            <a:chExt cx="12192000" cy="6856730"/>
          </a:xfrm>
        </p:grpSpPr>
        <p:sp>
          <p:nvSpPr>
            <p:cNvPr id="3" name="object 3"/>
            <p:cNvSpPr/>
            <p:nvPr/>
          </p:nvSpPr>
          <p:spPr>
            <a:xfrm>
              <a:off x="0" y="6278879"/>
              <a:ext cx="12192000" cy="579120"/>
            </a:xfrm>
            <a:custGeom>
              <a:avLst/>
              <a:gdLst/>
              <a:ahLst/>
              <a:cxnLst/>
              <a:rect l="l" t="t" r="r" b="b"/>
              <a:pathLst>
                <a:path w="12192000" h="579120">
                  <a:moveTo>
                    <a:pt x="12192000" y="0"/>
                  </a:moveTo>
                  <a:lnTo>
                    <a:pt x="0" y="0"/>
                  </a:lnTo>
                  <a:lnTo>
                    <a:pt x="0" y="579120"/>
                  </a:lnTo>
                  <a:lnTo>
                    <a:pt x="12192000" y="57912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6C6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23"/>
              <a:ext cx="12185903" cy="62773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0708" y="6429756"/>
              <a:ext cx="9019031" cy="4282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9891" y="2228088"/>
              <a:ext cx="8566403" cy="38084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5048" y="4629912"/>
              <a:ext cx="1021079" cy="125120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861839" y="4805390"/>
            <a:ext cx="82867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8575" algn="ctr">
              <a:lnSpc>
                <a:spcPct val="100000"/>
              </a:lnSpc>
              <a:spcBef>
                <a:spcPts val="100"/>
              </a:spcBef>
            </a:pPr>
            <a:r>
              <a:rPr sz="12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YÖNETİM </a:t>
            </a:r>
            <a:r>
              <a:rPr sz="1200" spc="-85" dirty="0">
                <a:solidFill>
                  <a:srgbClr val="FFFFFF"/>
                </a:solidFill>
                <a:latin typeface="Lucida Sans Unicode"/>
                <a:cs typeface="Lucida Sans Unicode"/>
              </a:rPr>
              <a:t>VE</a:t>
            </a:r>
            <a:r>
              <a:rPr sz="12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İDARİ </a:t>
            </a:r>
            <a:r>
              <a:rPr sz="12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BİRİMLERİ</a:t>
            </a:r>
            <a:r>
              <a:rPr sz="12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sz="12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YAPISI</a:t>
            </a:r>
            <a:endParaRPr sz="1200" dirty="0">
              <a:latin typeface="Lucida Sans Unicode"/>
              <a:cs typeface="Lucida Sans Unicode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76072" y="4474464"/>
            <a:ext cx="3161030" cy="1562100"/>
            <a:chOff x="576072" y="4474464"/>
            <a:chExt cx="3161030" cy="156210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6072" y="4474464"/>
              <a:ext cx="1400555" cy="1630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6072" y="5873495"/>
              <a:ext cx="1400555" cy="16306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21636" y="5262371"/>
              <a:ext cx="1315211" cy="688847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2505157" y="5370221"/>
            <a:ext cx="1146175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165" marR="5080" indent="-165100">
              <a:lnSpc>
                <a:spcPct val="100000"/>
              </a:lnSpc>
              <a:spcBef>
                <a:spcPts val="100"/>
              </a:spcBef>
            </a:pPr>
            <a:r>
              <a:rPr sz="1400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KAYNAKLARIN </a:t>
            </a:r>
            <a:r>
              <a:rPr sz="14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YÖNETİMİ</a:t>
            </a:r>
            <a:endParaRPr sz="1400">
              <a:latin typeface="Lucida Sans Unicode"/>
              <a:cs typeface="Lucida Sans Unicode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202179" y="5177027"/>
            <a:ext cx="3045460" cy="859790"/>
            <a:chOff x="2202179" y="5177027"/>
            <a:chExt cx="3045460" cy="859790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02179" y="5177027"/>
              <a:ext cx="1616951" cy="9296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02179" y="5943600"/>
              <a:ext cx="1616951" cy="9296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26051" y="5558027"/>
              <a:ext cx="1021079" cy="428243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4457449" y="5534947"/>
            <a:ext cx="556895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BİLGİ </a:t>
            </a:r>
            <a:r>
              <a:rPr sz="10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YÖNETİM </a:t>
            </a: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SİSTEMİ</a:t>
            </a:r>
            <a:endParaRPr sz="1000" dirty="0">
              <a:latin typeface="Lucida Sans Unicode"/>
              <a:cs typeface="Lucida Sans Unicode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54151" y="1226820"/>
            <a:ext cx="4950460" cy="4810125"/>
            <a:chOff x="454151" y="1226820"/>
            <a:chExt cx="4950460" cy="4810125"/>
          </a:xfrm>
        </p:grpSpPr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002023" y="5527547"/>
              <a:ext cx="1402079" cy="5791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002023" y="5978664"/>
              <a:ext cx="1402079" cy="5789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4151" y="1226820"/>
              <a:ext cx="3589019" cy="853439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1472420" y="1627794"/>
            <a:ext cx="155384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59105" marR="5080" indent="-447040">
              <a:lnSpc>
                <a:spcPct val="100000"/>
              </a:lnSpc>
              <a:spcBef>
                <a:spcPts val="105"/>
              </a:spcBef>
            </a:pPr>
            <a:r>
              <a:rPr sz="14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KALİTE</a:t>
            </a:r>
            <a:r>
              <a:rPr sz="1400" spc="-8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GÜVENCESİ </a:t>
            </a:r>
            <a:r>
              <a:rPr sz="14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SİSTEMİ</a:t>
            </a:r>
            <a:endParaRPr sz="1400">
              <a:latin typeface="Lucida Sans Unicode"/>
              <a:cs typeface="Lucida Sans Unicode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553212" y="1965960"/>
            <a:ext cx="6326505" cy="3933825"/>
            <a:chOff x="553212" y="1965960"/>
            <a:chExt cx="6326505" cy="3933825"/>
          </a:xfrm>
        </p:grpSpPr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3212" y="1965960"/>
              <a:ext cx="2970275" cy="282854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858256" y="4792979"/>
              <a:ext cx="1021079" cy="1106423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5893307" y="5002484"/>
            <a:ext cx="98602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DESTEK </a:t>
            </a:r>
            <a:r>
              <a:rPr sz="12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HİZMETLE</a:t>
            </a:r>
            <a:r>
              <a:rPr sz="12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Rİ</a:t>
            </a:r>
            <a:endParaRPr sz="1200" dirty="0">
              <a:latin typeface="Lucida Sans Unicode"/>
              <a:cs typeface="Lucida Sans Unicode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667755" y="4629911"/>
            <a:ext cx="3088005" cy="1407160"/>
            <a:chOff x="5667755" y="4629911"/>
            <a:chExt cx="3088005" cy="1407160"/>
          </a:xfrm>
        </p:grpSpPr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667755" y="4655820"/>
              <a:ext cx="1402067" cy="14477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667755" y="5891796"/>
              <a:ext cx="1402067" cy="14476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010144" y="4629911"/>
              <a:ext cx="745235" cy="1251203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8093950" y="5024842"/>
            <a:ext cx="5772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15" marR="5080" indent="-6350" algn="ctr">
              <a:lnSpc>
                <a:spcPct val="100000"/>
              </a:lnSpc>
              <a:spcBef>
                <a:spcPts val="95"/>
              </a:spcBef>
            </a:pPr>
            <a:r>
              <a:rPr sz="7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KAMUOYUNU</a:t>
            </a:r>
            <a:r>
              <a:rPr sz="7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BİLGİLENDİR </a:t>
            </a:r>
            <a:r>
              <a:rPr sz="700" dirty="0">
                <a:solidFill>
                  <a:srgbClr val="FFFFFF"/>
                </a:solidFill>
                <a:latin typeface="Lucida Sans Unicode"/>
                <a:cs typeface="Lucida Sans Unicode"/>
              </a:rPr>
              <a:t>ME</a:t>
            </a:r>
            <a:r>
              <a:rPr sz="7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7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VE</a:t>
            </a:r>
            <a:r>
              <a:rPr sz="7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HESAP VEREBİLİRLİK</a:t>
            </a:r>
            <a:endParaRPr sz="700" dirty="0">
              <a:latin typeface="Lucida Sans Unicode"/>
              <a:cs typeface="Lucida Sans Unicode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962025" y="3231262"/>
            <a:ext cx="7932420" cy="2805430"/>
            <a:chOff x="962025" y="3231262"/>
            <a:chExt cx="7932420" cy="2805430"/>
          </a:xfrm>
        </p:grpSpPr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872983" y="4474464"/>
              <a:ext cx="1021078" cy="16306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872983" y="5873495"/>
              <a:ext cx="1021078" cy="163067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971550" y="3240787"/>
              <a:ext cx="955675" cy="620395"/>
            </a:xfrm>
            <a:custGeom>
              <a:avLst/>
              <a:gdLst/>
              <a:ahLst/>
              <a:cxnLst/>
              <a:rect l="l" t="t" r="r" b="b"/>
              <a:pathLst>
                <a:path w="955675" h="620395">
                  <a:moveTo>
                    <a:pt x="852169" y="0"/>
                  </a:moveTo>
                  <a:lnTo>
                    <a:pt x="103378" y="0"/>
                  </a:lnTo>
                  <a:lnTo>
                    <a:pt x="63136" y="8123"/>
                  </a:lnTo>
                  <a:lnTo>
                    <a:pt x="30276" y="30276"/>
                  </a:lnTo>
                  <a:lnTo>
                    <a:pt x="8123" y="63136"/>
                  </a:lnTo>
                  <a:lnTo>
                    <a:pt x="0" y="103377"/>
                  </a:lnTo>
                  <a:lnTo>
                    <a:pt x="0" y="516889"/>
                  </a:lnTo>
                  <a:lnTo>
                    <a:pt x="8123" y="557126"/>
                  </a:lnTo>
                  <a:lnTo>
                    <a:pt x="30276" y="589986"/>
                  </a:lnTo>
                  <a:lnTo>
                    <a:pt x="63136" y="612142"/>
                  </a:lnTo>
                  <a:lnTo>
                    <a:pt x="103378" y="620267"/>
                  </a:lnTo>
                  <a:lnTo>
                    <a:pt x="852169" y="620267"/>
                  </a:lnTo>
                  <a:lnTo>
                    <a:pt x="892411" y="612142"/>
                  </a:lnTo>
                  <a:lnTo>
                    <a:pt x="925271" y="589986"/>
                  </a:lnTo>
                  <a:lnTo>
                    <a:pt x="947424" y="557126"/>
                  </a:lnTo>
                  <a:lnTo>
                    <a:pt x="955547" y="516889"/>
                  </a:lnTo>
                  <a:lnTo>
                    <a:pt x="955547" y="103377"/>
                  </a:lnTo>
                  <a:lnTo>
                    <a:pt x="947424" y="63136"/>
                  </a:lnTo>
                  <a:lnTo>
                    <a:pt x="925271" y="30276"/>
                  </a:lnTo>
                  <a:lnTo>
                    <a:pt x="892411" y="8123"/>
                  </a:lnTo>
                  <a:lnTo>
                    <a:pt x="852169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71550" y="3240787"/>
              <a:ext cx="955675" cy="620395"/>
            </a:xfrm>
            <a:custGeom>
              <a:avLst/>
              <a:gdLst/>
              <a:ahLst/>
              <a:cxnLst/>
              <a:rect l="l" t="t" r="r" b="b"/>
              <a:pathLst>
                <a:path w="955675" h="620395">
                  <a:moveTo>
                    <a:pt x="0" y="103377"/>
                  </a:moveTo>
                  <a:lnTo>
                    <a:pt x="8123" y="63136"/>
                  </a:lnTo>
                  <a:lnTo>
                    <a:pt x="30276" y="30276"/>
                  </a:lnTo>
                  <a:lnTo>
                    <a:pt x="63136" y="8123"/>
                  </a:lnTo>
                  <a:lnTo>
                    <a:pt x="103378" y="0"/>
                  </a:lnTo>
                  <a:lnTo>
                    <a:pt x="852169" y="0"/>
                  </a:lnTo>
                  <a:lnTo>
                    <a:pt x="892411" y="8123"/>
                  </a:lnTo>
                  <a:lnTo>
                    <a:pt x="925271" y="30276"/>
                  </a:lnTo>
                  <a:lnTo>
                    <a:pt x="947424" y="63136"/>
                  </a:lnTo>
                  <a:lnTo>
                    <a:pt x="955547" y="103377"/>
                  </a:lnTo>
                  <a:lnTo>
                    <a:pt x="955547" y="516889"/>
                  </a:lnTo>
                  <a:lnTo>
                    <a:pt x="947424" y="557126"/>
                  </a:lnTo>
                  <a:lnTo>
                    <a:pt x="925271" y="589986"/>
                  </a:lnTo>
                  <a:lnTo>
                    <a:pt x="892411" y="612142"/>
                  </a:lnTo>
                  <a:lnTo>
                    <a:pt x="852169" y="620267"/>
                  </a:lnTo>
                  <a:lnTo>
                    <a:pt x="103378" y="620267"/>
                  </a:lnTo>
                  <a:lnTo>
                    <a:pt x="63136" y="612142"/>
                  </a:lnTo>
                  <a:lnTo>
                    <a:pt x="30276" y="589986"/>
                  </a:lnTo>
                  <a:lnTo>
                    <a:pt x="8123" y="557126"/>
                  </a:lnTo>
                  <a:lnTo>
                    <a:pt x="0" y="516889"/>
                  </a:lnTo>
                  <a:lnTo>
                    <a:pt x="0" y="103377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1099452" y="3425461"/>
            <a:ext cx="69786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Planlama</a:t>
            </a:r>
            <a:endParaRPr sz="1300">
              <a:latin typeface="Lucida Sans Unicode"/>
              <a:cs typeface="Lucida Sans Unicode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1664748" y="3016052"/>
            <a:ext cx="1326515" cy="854710"/>
            <a:chOff x="1664748" y="3016052"/>
            <a:chExt cx="1326515" cy="854710"/>
          </a:xfrm>
        </p:grpSpPr>
        <p:sp>
          <p:nvSpPr>
            <p:cNvPr id="40" name="object 40"/>
            <p:cNvSpPr/>
            <p:nvPr/>
          </p:nvSpPr>
          <p:spPr>
            <a:xfrm>
              <a:off x="1671098" y="3022402"/>
              <a:ext cx="600710" cy="97790"/>
            </a:xfrm>
            <a:custGeom>
              <a:avLst/>
              <a:gdLst/>
              <a:ahLst/>
              <a:cxnLst/>
              <a:rect l="l" t="t" r="r" b="b"/>
              <a:pathLst>
                <a:path w="600710" h="97789">
                  <a:moveTo>
                    <a:pt x="0" y="97163"/>
                  </a:moveTo>
                  <a:lnTo>
                    <a:pt x="42406" y="69961"/>
                  </a:lnTo>
                  <a:lnTo>
                    <a:pt x="86618" y="47200"/>
                  </a:lnTo>
                  <a:lnTo>
                    <a:pt x="132314" y="28879"/>
                  </a:lnTo>
                  <a:lnTo>
                    <a:pt x="179173" y="14998"/>
                  </a:lnTo>
                  <a:lnTo>
                    <a:pt x="226875" y="5558"/>
                  </a:lnTo>
                  <a:lnTo>
                    <a:pt x="275098" y="559"/>
                  </a:lnTo>
                  <a:lnTo>
                    <a:pt x="323522" y="0"/>
                  </a:lnTo>
                  <a:lnTo>
                    <a:pt x="371826" y="3881"/>
                  </a:lnTo>
                  <a:lnTo>
                    <a:pt x="419690" y="12203"/>
                  </a:lnTo>
                  <a:lnTo>
                    <a:pt x="466791" y="24966"/>
                  </a:lnTo>
                  <a:lnTo>
                    <a:pt x="512810" y="42170"/>
                  </a:lnTo>
                  <a:lnTo>
                    <a:pt x="557425" y="63814"/>
                  </a:lnTo>
                  <a:lnTo>
                    <a:pt x="600316" y="89899"/>
                  </a:lnTo>
                </a:path>
              </a:pathLst>
            </a:custGeom>
            <a:ln w="12700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183620" y="3032470"/>
              <a:ext cx="88265" cy="80010"/>
            </a:xfrm>
            <a:custGeom>
              <a:avLst/>
              <a:gdLst/>
              <a:ahLst/>
              <a:cxnLst/>
              <a:rect l="l" t="t" r="r" b="b"/>
              <a:pathLst>
                <a:path w="88264" h="80010">
                  <a:moveTo>
                    <a:pt x="50634" y="0"/>
                  </a:moveTo>
                  <a:lnTo>
                    <a:pt x="87960" y="79933"/>
                  </a:lnTo>
                  <a:lnTo>
                    <a:pt x="0" y="73075"/>
                  </a:lnTo>
                </a:path>
              </a:pathLst>
            </a:custGeom>
            <a:ln w="12700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026157" y="3240787"/>
              <a:ext cx="955675" cy="620395"/>
            </a:xfrm>
            <a:custGeom>
              <a:avLst/>
              <a:gdLst/>
              <a:ahLst/>
              <a:cxnLst/>
              <a:rect l="l" t="t" r="r" b="b"/>
              <a:pathLst>
                <a:path w="955675" h="620395">
                  <a:moveTo>
                    <a:pt x="852169" y="0"/>
                  </a:moveTo>
                  <a:lnTo>
                    <a:pt x="103378" y="0"/>
                  </a:lnTo>
                  <a:lnTo>
                    <a:pt x="63136" y="8123"/>
                  </a:lnTo>
                  <a:lnTo>
                    <a:pt x="30276" y="30276"/>
                  </a:lnTo>
                  <a:lnTo>
                    <a:pt x="8123" y="63136"/>
                  </a:lnTo>
                  <a:lnTo>
                    <a:pt x="0" y="103377"/>
                  </a:lnTo>
                  <a:lnTo>
                    <a:pt x="0" y="516889"/>
                  </a:lnTo>
                  <a:lnTo>
                    <a:pt x="8123" y="557126"/>
                  </a:lnTo>
                  <a:lnTo>
                    <a:pt x="30276" y="589986"/>
                  </a:lnTo>
                  <a:lnTo>
                    <a:pt x="63136" y="612142"/>
                  </a:lnTo>
                  <a:lnTo>
                    <a:pt x="103378" y="620267"/>
                  </a:lnTo>
                  <a:lnTo>
                    <a:pt x="852169" y="620267"/>
                  </a:lnTo>
                  <a:lnTo>
                    <a:pt x="892411" y="612142"/>
                  </a:lnTo>
                  <a:lnTo>
                    <a:pt x="925271" y="589986"/>
                  </a:lnTo>
                  <a:lnTo>
                    <a:pt x="947424" y="557126"/>
                  </a:lnTo>
                  <a:lnTo>
                    <a:pt x="955547" y="516889"/>
                  </a:lnTo>
                  <a:lnTo>
                    <a:pt x="955547" y="103377"/>
                  </a:lnTo>
                  <a:lnTo>
                    <a:pt x="947424" y="63136"/>
                  </a:lnTo>
                  <a:lnTo>
                    <a:pt x="925271" y="30276"/>
                  </a:lnTo>
                  <a:lnTo>
                    <a:pt x="892411" y="8123"/>
                  </a:lnTo>
                  <a:lnTo>
                    <a:pt x="852169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026157" y="3240787"/>
              <a:ext cx="955675" cy="620395"/>
            </a:xfrm>
            <a:custGeom>
              <a:avLst/>
              <a:gdLst/>
              <a:ahLst/>
              <a:cxnLst/>
              <a:rect l="l" t="t" r="r" b="b"/>
              <a:pathLst>
                <a:path w="955675" h="620395">
                  <a:moveTo>
                    <a:pt x="0" y="103377"/>
                  </a:moveTo>
                  <a:lnTo>
                    <a:pt x="8123" y="63136"/>
                  </a:lnTo>
                  <a:lnTo>
                    <a:pt x="30276" y="30276"/>
                  </a:lnTo>
                  <a:lnTo>
                    <a:pt x="63136" y="8123"/>
                  </a:lnTo>
                  <a:lnTo>
                    <a:pt x="103378" y="0"/>
                  </a:lnTo>
                  <a:lnTo>
                    <a:pt x="852169" y="0"/>
                  </a:lnTo>
                  <a:lnTo>
                    <a:pt x="892411" y="8123"/>
                  </a:lnTo>
                  <a:lnTo>
                    <a:pt x="925271" y="30276"/>
                  </a:lnTo>
                  <a:lnTo>
                    <a:pt x="947424" y="63136"/>
                  </a:lnTo>
                  <a:lnTo>
                    <a:pt x="955547" y="103377"/>
                  </a:lnTo>
                  <a:lnTo>
                    <a:pt x="955547" y="516889"/>
                  </a:lnTo>
                  <a:lnTo>
                    <a:pt x="947424" y="557126"/>
                  </a:lnTo>
                  <a:lnTo>
                    <a:pt x="925271" y="589986"/>
                  </a:lnTo>
                  <a:lnTo>
                    <a:pt x="892411" y="612142"/>
                  </a:lnTo>
                  <a:lnTo>
                    <a:pt x="852169" y="620267"/>
                  </a:lnTo>
                  <a:lnTo>
                    <a:pt x="103378" y="620267"/>
                  </a:lnTo>
                  <a:lnTo>
                    <a:pt x="63136" y="612142"/>
                  </a:lnTo>
                  <a:lnTo>
                    <a:pt x="30276" y="589986"/>
                  </a:lnTo>
                  <a:lnTo>
                    <a:pt x="8123" y="557126"/>
                  </a:lnTo>
                  <a:lnTo>
                    <a:pt x="0" y="516889"/>
                  </a:lnTo>
                  <a:lnTo>
                    <a:pt x="0" y="103377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2123366" y="3425461"/>
            <a:ext cx="75882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Uygulama</a:t>
            </a:r>
            <a:endParaRPr sz="1300">
              <a:latin typeface="Lucida Sans Unicode"/>
              <a:cs typeface="Lucida Sans Unicode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1675084" y="2310384"/>
            <a:ext cx="4311650" cy="2178050"/>
            <a:chOff x="1675084" y="2310384"/>
            <a:chExt cx="4311650" cy="2178050"/>
          </a:xfrm>
        </p:grpSpPr>
        <p:sp>
          <p:nvSpPr>
            <p:cNvPr id="46" name="object 46"/>
            <p:cNvSpPr/>
            <p:nvPr/>
          </p:nvSpPr>
          <p:spPr>
            <a:xfrm>
              <a:off x="1681591" y="3978977"/>
              <a:ext cx="600710" cy="97790"/>
            </a:xfrm>
            <a:custGeom>
              <a:avLst/>
              <a:gdLst/>
              <a:ahLst/>
              <a:cxnLst/>
              <a:rect l="l" t="t" r="r" b="b"/>
              <a:pathLst>
                <a:path w="600710" h="97789">
                  <a:moveTo>
                    <a:pt x="600316" y="0"/>
                  </a:moveTo>
                  <a:lnTo>
                    <a:pt x="557909" y="27201"/>
                  </a:lnTo>
                  <a:lnTo>
                    <a:pt x="513698" y="49963"/>
                  </a:lnTo>
                  <a:lnTo>
                    <a:pt x="468002" y="68284"/>
                  </a:lnTo>
                  <a:lnTo>
                    <a:pt x="421142" y="82164"/>
                  </a:lnTo>
                  <a:lnTo>
                    <a:pt x="373441" y="91604"/>
                  </a:lnTo>
                  <a:lnTo>
                    <a:pt x="325217" y="96604"/>
                  </a:lnTo>
                  <a:lnTo>
                    <a:pt x="276793" y="97163"/>
                  </a:lnTo>
                  <a:lnTo>
                    <a:pt x="228489" y="93282"/>
                  </a:lnTo>
                  <a:lnTo>
                    <a:pt x="180626" y="84959"/>
                  </a:lnTo>
                  <a:lnTo>
                    <a:pt x="133524" y="72197"/>
                  </a:lnTo>
                  <a:lnTo>
                    <a:pt x="87506" y="54993"/>
                  </a:lnTo>
                  <a:lnTo>
                    <a:pt x="42890" y="33349"/>
                  </a:lnTo>
                  <a:lnTo>
                    <a:pt x="0" y="7264"/>
                  </a:lnTo>
                </a:path>
              </a:pathLst>
            </a:custGeom>
            <a:ln w="12700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681434" y="3986133"/>
              <a:ext cx="88265" cy="80010"/>
            </a:xfrm>
            <a:custGeom>
              <a:avLst/>
              <a:gdLst/>
              <a:ahLst/>
              <a:cxnLst/>
              <a:rect l="l" t="t" r="r" b="b"/>
              <a:pathLst>
                <a:path w="88264" h="80010">
                  <a:moveTo>
                    <a:pt x="37325" y="79933"/>
                  </a:moveTo>
                  <a:lnTo>
                    <a:pt x="0" y="0"/>
                  </a:lnTo>
                  <a:lnTo>
                    <a:pt x="87947" y="6858"/>
                  </a:lnTo>
                </a:path>
              </a:pathLst>
            </a:custGeom>
            <a:ln w="12700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521964" y="2310384"/>
              <a:ext cx="2464307" cy="2177795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3761993" y="3233167"/>
              <a:ext cx="927100" cy="603885"/>
            </a:xfrm>
            <a:custGeom>
              <a:avLst/>
              <a:gdLst/>
              <a:ahLst/>
              <a:cxnLst/>
              <a:rect l="l" t="t" r="r" b="b"/>
              <a:pathLst>
                <a:path w="927100" h="603885">
                  <a:moveTo>
                    <a:pt x="826008" y="0"/>
                  </a:moveTo>
                  <a:lnTo>
                    <a:pt x="100584" y="0"/>
                  </a:lnTo>
                  <a:lnTo>
                    <a:pt x="61432" y="7904"/>
                  </a:lnTo>
                  <a:lnTo>
                    <a:pt x="29460" y="29460"/>
                  </a:lnTo>
                  <a:lnTo>
                    <a:pt x="7904" y="61432"/>
                  </a:lnTo>
                  <a:lnTo>
                    <a:pt x="0" y="100584"/>
                  </a:lnTo>
                  <a:lnTo>
                    <a:pt x="0" y="502920"/>
                  </a:lnTo>
                  <a:lnTo>
                    <a:pt x="7904" y="542071"/>
                  </a:lnTo>
                  <a:lnTo>
                    <a:pt x="29460" y="574043"/>
                  </a:lnTo>
                  <a:lnTo>
                    <a:pt x="61432" y="595599"/>
                  </a:lnTo>
                  <a:lnTo>
                    <a:pt x="100584" y="603504"/>
                  </a:lnTo>
                  <a:lnTo>
                    <a:pt x="826008" y="603504"/>
                  </a:lnTo>
                  <a:lnTo>
                    <a:pt x="865159" y="595599"/>
                  </a:lnTo>
                  <a:lnTo>
                    <a:pt x="897131" y="574043"/>
                  </a:lnTo>
                  <a:lnTo>
                    <a:pt x="918687" y="542071"/>
                  </a:lnTo>
                  <a:lnTo>
                    <a:pt x="926591" y="502920"/>
                  </a:lnTo>
                  <a:lnTo>
                    <a:pt x="926591" y="100584"/>
                  </a:lnTo>
                  <a:lnTo>
                    <a:pt x="918687" y="61432"/>
                  </a:lnTo>
                  <a:lnTo>
                    <a:pt x="897131" y="29460"/>
                  </a:lnTo>
                  <a:lnTo>
                    <a:pt x="865159" y="7904"/>
                  </a:lnTo>
                  <a:lnTo>
                    <a:pt x="82600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761993" y="3233167"/>
              <a:ext cx="927100" cy="603885"/>
            </a:xfrm>
            <a:custGeom>
              <a:avLst/>
              <a:gdLst/>
              <a:ahLst/>
              <a:cxnLst/>
              <a:rect l="l" t="t" r="r" b="b"/>
              <a:pathLst>
                <a:path w="927100" h="603885">
                  <a:moveTo>
                    <a:pt x="0" y="100584"/>
                  </a:moveTo>
                  <a:lnTo>
                    <a:pt x="7904" y="61432"/>
                  </a:lnTo>
                  <a:lnTo>
                    <a:pt x="29460" y="29460"/>
                  </a:lnTo>
                  <a:lnTo>
                    <a:pt x="61432" y="7904"/>
                  </a:lnTo>
                  <a:lnTo>
                    <a:pt x="100584" y="0"/>
                  </a:lnTo>
                  <a:lnTo>
                    <a:pt x="826008" y="0"/>
                  </a:lnTo>
                  <a:lnTo>
                    <a:pt x="865159" y="7904"/>
                  </a:lnTo>
                  <a:lnTo>
                    <a:pt x="897131" y="29460"/>
                  </a:lnTo>
                  <a:lnTo>
                    <a:pt x="918687" y="61432"/>
                  </a:lnTo>
                  <a:lnTo>
                    <a:pt x="926591" y="100584"/>
                  </a:lnTo>
                  <a:lnTo>
                    <a:pt x="926591" y="502920"/>
                  </a:lnTo>
                  <a:lnTo>
                    <a:pt x="918687" y="542071"/>
                  </a:lnTo>
                  <a:lnTo>
                    <a:pt x="897131" y="574043"/>
                  </a:lnTo>
                  <a:lnTo>
                    <a:pt x="865159" y="595599"/>
                  </a:lnTo>
                  <a:lnTo>
                    <a:pt x="826008" y="603504"/>
                  </a:lnTo>
                  <a:lnTo>
                    <a:pt x="100584" y="603504"/>
                  </a:lnTo>
                  <a:lnTo>
                    <a:pt x="61432" y="595599"/>
                  </a:lnTo>
                  <a:lnTo>
                    <a:pt x="29460" y="574043"/>
                  </a:lnTo>
                  <a:lnTo>
                    <a:pt x="7904" y="542071"/>
                  </a:lnTo>
                  <a:lnTo>
                    <a:pt x="0" y="502920"/>
                  </a:lnTo>
                  <a:lnTo>
                    <a:pt x="0" y="100584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1244530" y="2526828"/>
            <a:ext cx="164846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45" dirty="0">
                <a:solidFill>
                  <a:srgbClr val="272D39"/>
                </a:solidFill>
                <a:latin typeface="Lucida Sans Unicode"/>
                <a:cs typeface="Lucida Sans Unicode"/>
              </a:rPr>
              <a:t>EĞİTİM</a:t>
            </a:r>
            <a:r>
              <a:rPr sz="1400" spc="-100" dirty="0">
                <a:solidFill>
                  <a:srgbClr val="272D39"/>
                </a:solidFill>
                <a:latin typeface="Lucida Sans Unicode"/>
                <a:cs typeface="Lucida Sans Unicode"/>
              </a:rPr>
              <a:t> </a:t>
            </a:r>
            <a:r>
              <a:rPr sz="1400" spc="-50" dirty="0">
                <a:solidFill>
                  <a:srgbClr val="272D39"/>
                </a:solidFill>
                <a:latin typeface="Lucida Sans Unicode"/>
                <a:cs typeface="Lucida Sans Unicode"/>
              </a:rPr>
              <a:t>VE</a:t>
            </a:r>
            <a:r>
              <a:rPr sz="1400" spc="-80" dirty="0">
                <a:solidFill>
                  <a:srgbClr val="272D39"/>
                </a:solidFill>
                <a:latin typeface="Lucida Sans Unicode"/>
                <a:cs typeface="Lucida Sans Unicode"/>
              </a:rPr>
              <a:t> </a:t>
            </a:r>
            <a:r>
              <a:rPr sz="1400" spc="-20" dirty="0">
                <a:solidFill>
                  <a:srgbClr val="272D39"/>
                </a:solidFill>
                <a:latin typeface="Lucida Sans Unicode"/>
                <a:cs typeface="Lucida Sans Unicode"/>
              </a:rPr>
              <a:t>ÖĞRETİM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844348" y="3409537"/>
            <a:ext cx="75882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Uygulama</a:t>
            </a:r>
            <a:endParaRPr sz="1300">
              <a:latin typeface="Lucida Sans Unicode"/>
              <a:cs typeface="Lucida Sans Unicode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4433290" y="3016032"/>
            <a:ext cx="1287780" cy="830580"/>
            <a:chOff x="4433290" y="3016032"/>
            <a:chExt cx="1287780" cy="830580"/>
          </a:xfrm>
        </p:grpSpPr>
        <p:sp>
          <p:nvSpPr>
            <p:cNvPr id="54" name="object 54"/>
            <p:cNvSpPr/>
            <p:nvPr/>
          </p:nvSpPr>
          <p:spPr>
            <a:xfrm>
              <a:off x="4439640" y="3022382"/>
              <a:ext cx="582295" cy="94615"/>
            </a:xfrm>
            <a:custGeom>
              <a:avLst/>
              <a:gdLst/>
              <a:ahLst/>
              <a:cxnLst/>
              <a:rect l="l" t="t" r="r" b="b"/>
              <a:pathLst>
                <a:path w="582295" h="94614">
                  <a:moveTo>
                    <a:pt x="0" y="94257"/>
                  </a:moveTo>
                  <a:lnTo>
                    <a:pt x="41090" y="67896"/>
                  </a:lnTo>
                  <a:lnTo>
                    <a:pt x="83928" y="45834"/>
                  </a:lnTo>
                  <a:lnTo>
                    <a:pt x="128204" y="28070"/>
                  </a:lnTo>
                  <a:lnTo>
                    <a:pt x="173607" y="14605"/>
                  </a:lnTo>
                  <a:lnTo>
                    <a:pt x="219826" y="5438"/>
                  </a:lnTo>
                  <a:lnTo>
                    <a:pt x="266553" y="570"/>
                  </a:lnTo>
                  <a:lnTo>
                    <a:pt x="313475" y="0"/>
                  </a:lnTo>
                  <a:lnTo>
                    <a:pt x="360284" y="3728"/>
                  </a:lnTo>
                  <a:lnTo>
                    <a:pt x="406669" y="11754"/>
                  </a:lnTo>
                  <a:lnTo>
                    <a:pt x="452319" y="24079"/>
                  </a:lnTo>
                  <a:lnTo>
                    <a:pt x="496925" y="40701"/>
                  </a:lnTo>
                  <a:lnTo>
                    <a:pt x="540175" y="61622"/>
                  </a:lnTo>
                  <a:lnTo>
                    <a:pt x="581761" y="86841"/>
                  </a:lnTo>
                </a:path>
              </a:pathLst>
            </a:custGeom>
            <a:ln w="12700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4933821" y="3029576"/>
              <a:ext cx="88265" cy="80010"/>
            </a:xfrm>
            <a:custGeom>
              <a:avLst/>
              <a:gdLst/>
              <a:ahLst/>
              <a:cxnLst/>
              <a:rect l="l" t="t" r="r" b="b"/>
              <a:pathLst>
                <a:path w="88264" h="80010">
                  <a:moveTo>
                    <a:pt x="50584" y="0"/>
                  </a:moveTo>
                  <a:lnTo>
                    <a:pt x="87947" y="79908"/>
                  </a:lnTo>
                  <a:lnTo>
                    <a:pt x="0" y="73101"/>
                  </a:lnTo>
                </a:path>
              </a:pathLst>
            </a:custGeom>
            <a:ln w="12700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4784598" y="3233167"/>
              <a:ext cx="927100" cy="603885"/>
            </a:xfrm>
            <a:custGeom>
              <a:avLst/>
              <a:gdLst/>
              <a:ahLst/>
              <a:cxnLst/>
              <a:rect l="l" t="t" r="r" b="b"/>
              <a:pathLst>
                <a:path w="927100" h="603885">
                  <a:moveTo>
                    <a:pt x="826008" y="0"/>
                  </a:moveTo>
                  <a:lnTo>
                    <a:pt x="100584" y="0"/>
                  </a:lnTo>
                  <a:lnTo>
                    <a:pt x="61432" y="7904"/>
                  </a:lnTo>
                  <a:lnTo>
                    <a:pt x="29460" y="29460"/>
                  </a:lnTo>
                  <a:lnTo>
                    <a:pt x="7904" y="61432"/>
                  </a:lnTo>
                  <a:lnTo>
                    <a:pt x="0" y="100584"/>
                  </a:lnTo>
                  <a:lnTo>
                    <a:pt x="0" y="502920"/>
                  </a:lnTo>
                  <a:lnTo>
                    <a:pt x="7904" y="542071"/>
                  </a:lnTo>
                  <a:lnTo>
                    <a:pt x="29460" y="574043"/>
                  </a:lnTo>
                  <a:lnTo>
                    <a:pt x="61432" y="595599"/>
                  </a:lnTo>
                  <a:lnTo>
                    <a:pt x="100584" y="603504"/>
                  </a:lnTo>
                  <a:lnTo>
                    <a:pt x="826008" y="603504"/>
                  </a:lnTo>
                  <a:lnTo>
                    <a:pt x="865159" y="595599"/>
                  </a:lnTo>
                  <a:lnTo>
                    <a:pt x="897131" y="574043"/>
                  </a:lnTo>
                  <a:lnTo>
                    <a:pt x="918687" y="542071"/>
                  </a:lnTo>
                  <a:lnTo>
                    <a:pt x="926591" y="502920"/>
                  </a:lnTo>
                  <a:lnTo>
                    <a:pt x="926591" y="100584"/>
                  </a:lnTo>
                  <a:lnTo>
                    <a:pt x="918687" y="61432"/>
                  </a:lnTo>
                  <a:lnTo>
                    <a:pt x="897131" y="29460"/>
                  </a:lnTo>
                  <a:lnTo>
                    <a:pt x="865159" y="7904"/>
                  </a:lnTo>
                  <a:lnTo>
                    <a:pt x="82600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4784598" y="3233167"/>
              <a:ext cx="927100" cy="603885"/>
            </a:xfrm>
            <a:custGeom>
              <a:avLst/>
              <a:gdLst/>
              <a:ahLst/>
              <a:cxnLst/>
              <a:rect l="l" t="t" r="r" b="b"/>
              <a:pathLst>
                <a:path w="927100" h="603885">
                  <a:moveTo>
                    <a:pt x="0" y="100584"/>
                  </a:moveTo>
                  <a:lnTo>
                    <a:pt x="7904" y="61432"/>
                  </a:lnTo>
                  <a:lnTo>
                    <a:pt x="29460" y="29460"/>
                  </a:lnTo>
                  <a:lnTo>
                    <a:pt x="61432" y="7904"/>
                  </a:lnTo>
                  <a:lnTo>
                    <a:pt x="100584" y="0"/>
                  </a:lnTo>
                  <a:lnTo>
                    <a:pt x="826008" y="0"/>
                  </a:lnTo>
                  <a:lnTo>
                    <a:pt x="865159" y="7904"/>
                  </a:lnTo>
                  <a:lnTo>
                    <a:pt x="897131" y="29460"/>
                  </a:lnTo>
                  <a:lnTo>
                    <a:pt x="918687" y="61432"/>
                  </a:lnTo>
                  <a:lnTo>
                    <a:pt x="926591" y="100584"/>
                  </a:lnTo>
                  <a:lnTo>
                    <a:pt x="926591" y="502920"/>
                  </a:lnTo>
                  <a:lnTo>
                    <a:pt x="918687" y="542071"/>
                  </a:lnTo>
                  <a:lnTo>
                    <a:pt x="897131" y="574043"/>
                  </a:lnTo>
                  <a:lnTo>
                    <a:pt x="865159" y="595599"/>
                  </a:lnTo>
                  <a:lnTo>
                    <a:pt x="826008" y="603504"/>
                  </a:lnTo>
                  <a:lnTo>
                    <a:pt x="100584" y="603504"/>
                  </a:lnTo>
                  <a:lnTo>
                    <a:pt x="61432" y="595599"/>
                  </a:lnTo>
                  <a:lnTo>
                    <a:pt x="29460" y="574043"/>
                  </a:lnTo>
                  <a:lnTo>
                    <a:pt x="7904" y="542071"/>
                  </a:lnTo>
                  <a:lnTo>
                    <a:pt x="0" y="502920"/>
                  </a:lnTo>
                  <a:lnTo>
                    <a:pt x="0" y="100584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4995066" y="3409537"/>
            <a:ext cx="50482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İzleme</a:t>
            </a:r>
            <a:endParaRPr sz="1300">
              <a:latin typeface="Lucida Sans Unicode"/>
              <a:cs typeface="Lucida Sans Unicode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608076" y="2147316"/>
            <a:ext cx="8427720" cy="4389120"/>
            <a:chOff x="608076" y="2147316"/>
            <a:chExt cx="8427720" cy="4389120"/>
          </a:xfrm>
        </p:grpSpPr>
        <p:sp>
          <p:nvSpPr>
            <p:cNvPr id="60" name="object 60"/>
            <p:cNvSpPr/>
            <p:nvPr/>
          </p:nvSpPr>
          <p:spPr>
            <a:xfrm>
              <a:off x="4450353" y="3950243"/>
              <a:ext cx="582295" cy="94615"/>
            </a:xfrm>
            <a:custGeom>
              <a:avLst/>
              <a:gdLst/>
              <a:ahLst/>
              <a:cxnLst/>
              <a:rect l="l" t="t" r="r" b="b"/>
              <a:pathLst>
                <a:path w="582295" h="94614">
                  <a:moveTo>
                    <a:pt x="581761" y="0"/>
                  </a:moveTo>
                  <a:lnTo>
                    <a:pt x="540670" y="26361"/>
                  </a:lnTo>
                  <a:lnTo>
                    <a:pt x="497832" y="48423"/>
                  </a:lnTo>
                  <a:lnTo>
                    <a:pt x="453557" y="66187"/>
                  </a:lnTo>
                  <a:lnTo>
                    <a:pt x="408154" y="79652"/>
                  </a:lnTo>
                  <a:lnTo>
                    <a:pt x="361934" y="88819"/>
                  </a:lnTo>
                  <a:lnTo>
                    <a:pt x="315208" y="93687"/>
                  </a:lnTo>
                  <a:lnTo>
                    <a:pt x="268285" y="94257"/>
                  </a:lnTo>
                  <a:lnTo>
                    <a:pt x="221477" y="90529"/>
                  </a:lnTo>
                  <a:lnTo>
                    <a:pt x="175092" y="82503"/>
                  </a:lnTo>
                  <a:lnTo>
                    <a:pt x="129442" y="70178"/>
                  </a:lnTo>
                  <a:lnTo>
                    <a:pt x="84836" y="53556"/>
                  </a:lnTo>
                  <a:lnTo>
                    <a:pt x="41585" y="32635"/>
                  </a:lnTo>
                  <a:lnTo>
                    <a:pt x="0" y="7416"/>
                  </a:lnTo>
                </a:path>
              </a:pathLst>
            </a:custGeom>
            <a:ln w="12700">
              <a:solidFill>
                <a:srgbClr val="0000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4449982" y="3957396"/>
              <a:ext cx="88265" cy="80010"/>
            </a:xfrm>
            <a:custGeom>
              <a:avLst/>
              <a:gdLst/>
              <a:ahLst/>
              <a:cxnLst/>
              <a:rect l="l" t="t" r="r" b="b"/>
              <a:pathLst>
                <a:path w="88264" h="80010">
                  <a:moveTo>
                    <a:pt x="37376" y="79908"/>
                  </a:moveTo>
                  <a:lnTo>
                    <a:pt x="0" y="0"/>
                  </a:lnTo>
                  <a:lnTo>
                    <a:pt x="87960" y="6794"/>
                  </a:lnTo>
                </a:path>
              </a:pathLst>
            </a:custGeom>
            <a:ln w="12700">
              <a:solidFill>
                <a:srgbClr val="0000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316979" y="2147316"/>
              <a:ext cx="2718815" cy="2488691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6551772" y="2737232"/>
              <a:ext cx="2113280" cy="1573530"/>
            </a:xfrm>
            <a:custGeom>
              <a:avLst/>
              <a:gdLst/>
              <a:ahLst/>
              <a:cxnLst/>
              <a:rect l="l" t="t" r="r" b="b"/>
              <a:pathLst>
                <a:path w="2113279" h="1573529">
                  <a:moveTo>
                    <a:pt x="1735615" y="0"/>
                  </a:moveTo>
                  <a:lnTo>
                    <a:pt x="1686443" y="4214"/>
                  </a:lnTo>
                  <a:lnTo>
                    <a:pt x="171244" y="311643"/>
                  </a:lnTo>
                  <a:lnTo>
                    <a:pt x="124322" y="326927"/>
                  </a:lnTo>
                  <a:lnTo>
                    <a:pt x="83415" y="351640"/>
                  </a:lnTo>
                  <a:lnTo>
                    <a:pt x="49526" y="384272"/>
                  </a:lnTo>
                  <a:lnTo>
                    <a:pt x="23659" y="423307"/>
                  </a:lnTo>
                  <a:lnTo>
                    <a:pt x="6816" y="467235"/>
                  </a:lnTo>
                  <a:lnTo>
                    <a:pt x="0" y="514541"/>
                  </a:lnTo>
                  <a:lnTo>
                    <a:pt x="4214" y="563713"/>
                  </a:lnTo>
                  <a:lnTo>
                    <a:pt x="174280" y="1401900"/>
                  </a:lnTo>
                  <a:lnTo>
                    <a:pt x="189563" y="1448826"/>
                  </a:lnTo>
                  <a:lnTo>
                    <a:pt x="214277" y="1489735"/>
                  </a:lnTo>
                  <a:lnTo>
                    <a:pt x="246908" y="1523623"/>
                  </a:lnTo>
                  <a:lnTo>
                    <a:pt x="285943" y="1549490"/>
                  </a:lnTo>
                  <a:lnTo>
                    <a:pt x="329871" y="1566331"/>
                  </a:lnTo>
                  <a:lnTo>
                    <a:pt x="377177" y="1573146"/>
                  </a:lnTo>
                  <a:lnTo>
                    <a:pt x="426349" y="1568931"/>
                  </a:lnTo>
                  <a:lnTo>
                    <a:pt x="1941548" y="1261502"/>
                  </a:lnTo>
                  <a:lnTo>
                    <a:pt x="1988470" y="1246218"/>
                  </a:lnTo>
                  <a:lnTo>
                    <a:pt x="2029377" y="1221505"/>
                  </a:lnTo>
                  <a:lnTo>
                    <a:pt x="2063266" y="1188874"/>
                  </a:lnTo>
                  <a:lnTo>
                    <a:pt x="2089133" y="1149838"/>
                  </a:lnTo>
                  <a:lnTo>
                    <a:pt x="2105977" y="1105911"/>
                  </a:lnTo>
                  <a:lnTo>
                    <a:pt x="2112793" y="1058604"/>
                  </a:lnTo>
                  <a:lnTo>
                    <a:pt x="2108578" y="1009432"/>
                  </a:lnTo>
                  <a:lnTo>
                    <a:pt x="1938513" y="171245"/>
                  </a:lnTo>
                  <a:lnTo>
                    <a:pt x="1923229" y="124319"/>
                  </a:lnTo>
                  <a:lnTo>
                    <a:pt x="1898516" y="83410"/>
                  </a:lnTo>
                  <a:lnTo>
                    <a:pt x="1865885" y="49522"/>
                  </a:lnTo>
                  <a:lnTo>
                    <a:pt x="1826849" y="23655"/>
                  </a:lnTo>
                  <a:lnTo>
                    <a:pt x="1782921" y="6814"/>
                  </a:lnTo>
                  <a:lnTo>
                    <a:pt x="1735615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6551772" y="2737232"/>
              <a:ext cx="2113280" cy="1573530"/>
            </a:xfrm>
            <a:custGeom>
              <a:avLst/>
              <a:gdLst/>
              <a:ahLst/>
              <a:cxnLst/>
              <a:rect l="l" t="t" r="r" b="b"/>
              <a:pathLst>
                <a:path w="2113279" h="1573529">
                  <a:moveTo>
                    <a:pt x="4214" y="563713"/>
                  </a:moveTo>
                  <a:lnTo>
                    <a:pt x="0" y="514541"/>
                  </a:lnTo>
                  <a:lnTo>
                    <a:pt x="6816" y="467235"/>
                  </a:lnTo>
                  <a:lnTo>
                    <a:pt x="23659" y="423307"/>
                  </a:lnTo>
                  <a:lnTo>
                    <a:pt x="49526" y="384272"/>
                  </a:lnTo>
                  <a:lnTo>
                    <a:pt x="83415" y="351640"/>
                  </a:lnTo>
                  <a:lnTo>
                    <a:pt x="124322" y="326927"/>
                  </a:lnTo>
                  <a:lnTo>
                    <a:pt x="171244" y="311643"/>
                  </a:lnTo>
                  <a:lnTo>
                    <a:pt x="1686443" y="4214"/>
                  </a:lnTo>
                  <a:lnTo>
                    <a:pt x="1735615" y="0"/>
                  </a:lnTo>
                  <a:lnTo>
                    <a:pt x="1782921" y="6814"/>
                  </a:lnTo>
                  <a:lnTo>
                    <a:pt x="1826849" y="23655"/>
                  </a:lnTo>
                  <a:lnTo>
                    <a:pt x="1865885" y="49522"/>
                  </a:lnTo>
                  <a:lnTo>
                    <a:pt x="1898516" y="83410"/>
                  </a:lnTo>
                  <a:lnTo>
                    <a:pt x="1923229" y="124319"/>
                  </a:lnTo>
                  <a:lnTo>
                    <a:pt x="1938513" y="171245"/>
                  </a:lnTo>
                  <a:lnTo>
                    <a:pt x="2108578" y="1009432"/>
                  </a:lnTo>
                  <a:lnTo>
                    <a:pt x="2112793" y="1058604"/>
                  </a:lnTo>
                  <a:lnTo>
                    <a:pt x="2105977" y="1105911"/>
                  </a:lnTo>
                  <a:lnTo>
                    <a:pt x="2089133" y="1149838"/>
                  </a:lnTo>
                  <a:lnTo>
                    <a:pt x="2063266" y="1188874"/>
                  </a:lnTo>
                  <a:lnTo>
                    <a:pt x="2029377" y="1221505"/>
                  </a:lnTo>
                  <a:lnTo>
                    <a:pt x="1988470" y="1246218"/>
                  </a:lnTo>
                  <a:lnTo>
                    <a:pt x="1941548" y="1261502"/>
                  </a:lnTo>
                  <a:lnTo>
                    <a:pt x="426349" y="1568931"/>
                  </a:lnTo>
                  <a:lnTo>
                    <a:pt x="377177" y="1573146"/>
                  </a:lnTo>
                  <a:lnTo>
                    <a:pt x="329871" y="1566331"/>
                  </a:lnTo>
                  <a:lnTo>
                    <a:pt x="285943" y="1549490"/>
                  </a:lnTo>
                  <a:lnTo>
                    <a:pt x="246908" y="1523623"/>
                  </a:lnTo>
                  <a:lnTo>
                    <a:pt x="214277" y="1489735"/>
                  </a:lnTo>
                  <a:lnTo>
                    <a:pt x="189563" y="1448826"/>
                  </a:lnTo>
                  <a:lnTo>
                    <a:pt x="174280" y="1401900"/>
                  </a:lnTo>
                  <a:lnTo>
                    <a:pt x="4214" y="563713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6945367" y="3337380"/>
              <a:ext cx="1324610" cy="443865"/>
            </a:xfrm>
            <a:custGeom>
              <a:avLst/>
              <a:gdLst/>
              <a:ahLst/>
              <a:cxnLst/>
              <a:rect l="l" t="t" r="r" b="b"/>
              <a:pathLst>
                <a:path w="1324609" h="443864">
                  <a:moveTo>
                    <a:pt x="15024" y="196081"/>
                  </a:moveTo>
                  <a:lnTo>
                    <a:pt x="27876" y="336517"/>
                  </a:lnTo>
                  <a:lnTo>
                    <a:pt x="49013" y="380709"/>
                  </a:lnTo>
                  <a:lnTo>
                    <a:pt x="88436" y="400829"/>
                  </a:lnTo>
                  <a:lnTo>
                    <a:pt x="104699" y="401587"/>
                  </a:lnTo>
                  <a:lnTo>
                    <a:pt x="122466" y="399332"/>
                  </a:lnTo>
                  <a:lnTo>
                    <a:pt x="140192" y="394391"/>
                  </a:lnTo>
                  <a:lnTo>
                    <a:pt x="154274" y="387764"/>
                  </a:lnTo>
                  <a:lnTo>
                    <a:pt x="106616" y="387764"/>
                  </a:lnTo>
                  <a:lnTo>
                    <a:pt x="95452" y="387284"/>
                  </a:lnTo>
                  <a:lnTo>
                    <a:pt x="93429" y="387284"/>
                  </a:lnTo>
                  <a:lnTo>
                    <a:pt x="80741" y="384092"/>
                  </a:lnTo>
                  <a:lnTo>
                    <a:pt x="47032" y="348375"/>
                  </a:lnTo>
                  <a:lnTo>
                    <a:pt x="43014" y="334054"/>
                  </a:lnTo>
                  <a:lnTo>
                    <a:pt x="15024" y="196081"/>
                  </a:lnTo>
                  <a:close/>
                </a:path>
                <a:path w="1324609" h="443864">
                  <a:moveTo>
                    <a:pt x="159270" y="166807"/>
                  </a:moveTo>
                  <a:lnTo>
                    <a:pt x="144399" y="169830"/>
                  </a:lnTo>
                  <a:lnTo>
                    <a:pt x="172681" y="309263"/>
                  </a:lnTo>
                  <a:lnTo>
                    <a:pt x="174503" y="323613"/>
                  </a:lnTo>
                  <a:lnTo>
                    <a:pt x="174019" y="334054"/>
                  </a:lnTo>
                  <a:lnTo>
                    <a:pt x="173894" y="336754"/>
                  </a:lnTo>
                  <a:lnTo>
                    <a:pt x="170936" y="348375"/>
                  </a:lnTo>
                  <a:lnTo>
                    <a:pt x="170856" y="348688"/>
                  </a:lnTo>
                  <a:lnTo>
                    <a:pt x="135727" y="381877"/>
                  </a:lnTo>
                  <a:lnTo>
                    <a:pt x="106616" y="387764"/>
                  </a:lnTo>
                  <a:lnTo>
                    <a:pt x="154274" y="387764"/>
                  </a:lnTo>
                  <a:lnTo>
                    <a:pt x="184645" y="353329"/>
                  </a:lnTo>
                  <a:lnTo>
                    <a:pt x="189396" y="323613"/>
                  </a:lnTo>
                  <a:lnTo>
                    <a:pt x="189459" y="322435"/>
                  </a:lnTo>
                  <a:lnTo>
                    <a:pt x="187261" y="304793"/>
                  </a:lnTo>
                  <a:lnTo>
                    <a:pt x="159270" y="166807"/>
                  </a:lnTo>
                  <a:close/>
                </a:path>
                <a:path w="1324609" h="443864">
                  <a:moveTo>
                    <a:pt x="213334" y="212781"/>
                  </a:moveTo>
                  <a:lnTo>
                    <a:pt x="198450" y="215804"/>
                  </a:lnTo>
                  <a:lnTo>
                    <a:pt x="291299" y="362044"/>
                  </a:lnTo>
                  <a:lnTo>
                    <a:pt x="290779" y="365486"/>
                  </a:lnTo>
                  <a:lnTo>
                    <a:pt x="283334" y="405197"/>
                  </a:lnTo>
                  <a:lnTo>
                    <a:pt x="254599" y="430383"/>
                  </a:lnTo>
                  <a:lnTo>
                    <a:pt x="254267" y="430383"/>
                  </a:lnTo>
                  <a:lnTo>
                    <a:pt x="248551" y="430802"/>
                  </a:lnTo>
                  <a:lnTo>
                    <a:pt x="242680" y="430802"/>
                  </a:lnTo>
                  <a:lnTo>
                    <a:pt x="245148" y="442931"/>
                  </a:lnTo>
                  <a:lnTo>
                    <a:pt x="252361" y="443591"/>
                  </a:lnTo>
                  <a:lnTo>
                    <a:pt x="258749" y="443362"/>
                  </a:lnTo>
                  <a:lnTo>
                    <a:pt x="271678" y="440734"/>
                  </a:lnTo>
                  <a:lnTo>
                    <a:pt x="277710" y="438143"/>
                  </a:lnTo>
                  <a:lnTo>
                    <a:pt x="287029" y="430802"/>
                  </a:lnTo>
                  <a:lnTo>
                    <a:pt x="248551" y="430802"/>
                  </a:lnTo>
                  <a:lnTo>
                    <a:pt x="242595" y="430383"/>
                  </a:lnTo>
                  <a:lnTo>
                    <a:pt x="287358" y="430383"/>
                  </a:lnTo>
                  <a:lnTo>
                    <a:pt x="290762" y="425963"/>
                  </a:lnTo>
                  <a:lnTo>
                    <a:pt x="301904" y="386619"/>
                  </a:lnTo>
                  <a:lnTo>
                    <a:pt x="308736" y="346296"/>
                  </a:lnTo>
                  <a:lnTo>
                    <a:pt x="295541" y="346296"/>
                  </a:lnTo>
                  <a:lnTo>
                    <a:pt x="291012" y="338036"/>
                  </a:lnTo>
                  <a:lnTo>
                    <a:pt x="284400" y="326724"/>
                  </a:lnTo>
                  <a:lnTo>
                    <a:pt x="275707" y="312362"/>
                  </a:lnTo>
                  <a:lnTo>
                    <a:pt x="264934" y="294950"/>
                  </a:lnTo>
                  <a:lnTo>
                    <a:pt x="213334" y="212781"/>
                  </a:lnTo>
                  <a:close/>
                </a:path>
                <a:path w="1324609" h="443864">
                  <a:moveTo>
                    <a:pt x="335559" y="187991"/>
                  </a:moveTo>
                  <a:lnTo>
                    <a:pt x="305015" y="285908"/>
                  </a:lnTo>
                  <a:lnTo>
                    <a:pt x="297820" y="334834"/>
                  </a:lnTo>
                  <a:lnTo>
                    <a:pt x="296418" y="346119"/>
                  </a:lnTo>
                  <a:lnTo>
                    <a:pt x="295541" y="346296"/>
                  </a:lnTo>
                  <a:lnTo>
                    <a:pt x="308736" y="346296"/>
                  </a:lnTo>
                  <a:lnTo>
                    <a:pt x="335559" y="187991"/>
                  </a:lnTo>
                  <a:close/>
                </a:path>
                <a:path w="1324609" h="443864">
                  <a:moveTo>
                    <a:pt x="429183" y="166858"/>
                  </a:moveTo>
                  <a:lnTo>
                    <a:pt x="420565" y="167506"/>
                  </a:lnTo>
                  <a:lnTo>
                    <a:pt x="420778" y="167506"/>
                  </a:lnTo>
                  <a:lnTo>
                    <a:pt x="410502" y="169589"/>
                  </a:lnTo>
                  <a:lnTo>
                    <a:pt x="372656" y="192233"/>
                  </a:lnTo>
                  <a:lnTo>
                    <a:pt x="363994" y="222386"/>
                  </a:lnTo>
                  <a:lnTo>
                    <a:pt x="365290" y="233431"/>
                  </a:lnTo>
                  <a:lnTo>
                    <a:pt x="367232" y="240631"/>
                  </a:lnTo>
                  <a:lnTo>
                    <a:pt x="367328" y="240987"/>
                  </a:lnTo>
                  <a:lnTo>
                    <a:pt x="396694" y="271362"/>
                  </a:lnTo>
                  <a:lnTo>
                    <a:pt x="403898" y="273284"/>
                  </a:lnTo>
                  <a:lnTo>
                    <a:pt x="396306" y="281371"/>
                  </a:lnTo>
                  <a:lnTo>
                    <a:pt x="391331" y="289461"/>
                  </a:lnTo>
                  <a:lnTo>
                    <a:pt x="389133" y="297008"/>
                  </a:lnTo>
                  <a:lnTo>
                    <a:pt x="389010" y="297430"/>
                  </a:lnTo>
                  <a:lnTo>
                    <a:pt x="389163" y="301554"/>
                  </a:lnTo>
                  <a:lnTo>
                    <a:pt x="389207" y="302743"/>
                  </a:lnTo>
                  <a:lnTo>
                    <a:pt x="389313" y="305440"/>
                  </a:lnTo>
                  <a:lnTo>
                    <a:pt x="390229" y="309936"/>
                  </a:lnTo>
                  <a:lnTo>
                    <a:pt x="390296" y="310266"/>
                  </a:lnTo>
                  <a:lnTo>
                    <a:pt x="392607" y="314280"/>
                  </a:lnTo>
                  <a:lnTo>
                    <a:pt x="399859" y="320604"/>
                  </a:lnTo>
                  <a:lnTo>
                    <a:pt x="404266" y="322712"/>
                  </a:lnTo>
                  <a:lnTo>
                    <a:pt x="409448" y="323792"/>
                  </a:lnTo>
                  <a:lnTo>
                    <a:pt x="401701" y="327862"/>
                  </a:lnTo>
                  <a:lnTo>
                    <a:pt x="379348" y="365338"/>
                  </a:lnTo>
                  <a:lnTo>
                    <a:pt x="380175" y="372233"/>
                  </a:lnTo>
                  <a:lnTo>
                    <a:pt x="413295" y="405254"/>
                  </a:lnTo>
                  <a:lnTo>
                    <a:pt x="424761" y="406677"/>
                  </a:lnTo>
                  <a:lnTo>
                    <a:pt x="437622" y="406316"/>
                  </a:lnTo>
                  <a:lnTo>
                    <a:pt x="451878" y="404170"/>
                  </a:lnTo>
                  <a:lnTo>
                    <a:pt x="469438" y="399725"/>
                  </a:lnTo>
                  <a:lnTo>
                    <a:pt x="484492" y="394009"/>
                  </a:lnTo>
                  <a:lnTo>
                    <a:pt x="429190" y="394009"/>
                  </a:lnTo>
                  <a:lnTo>
                    <a:pt x="412467" y="390905"/>
                  </a:lnTo>
                  <a:lnTo>
                    <a:pt x="401287" y="382542"/>
                  </a:lnTo>
                  <a:lnTo>
                    <a:pt x="395351" y="368864"/>
                  </a:lnTo>
                  <a:lnTo>
                    <a:pt x="395279" y="365338"/>
                  </a:lnTo>
                  <a:lnTo>
                    <a:pt x="395153" y="359179"/>
                  </a:lnTo>
                  <a:lnTo>
                    <a:pt x="432015" y="325748"/>
                  </a:lnTo>
                  <a:lnTo>
                    <a:pt x="457349" y="320604"/>
                  </a:lnTo>
                  <a:lnTo>
                    <a:pt x="457191" y="320604"/>
                  </a:lnTo>
                  <a:lnTo>
                    <a:pt x="468235" y="318813"/>
                  </a:lnTo>
                  <a:lnTo>
                    <a:pt x="477148" y="318258"/>
                  </a:lnTo>
                  <a:lnTo>
                    <a:pt x="512112" y="318258"/>
                  </a:lnTo>
                  <a:lnTo>
                    <a:pt x="507318" y="313048"/>
                  </a:lnTo>
                  <a:lnTo>
                    <a:pt x="414528" y="313048"/>
                  </a:lnTo>
                  <a:lnTo>
                    <a:pt x="405892" y="309936"/>
                  </a:lnTo>
                  <a:lnTo>
                    <a:pt x="403225" y="306634"/>
                  </a:lnTo>
                  <a:lnTo>
                    <a:pt x="401354" y="297430"/>
                  </a:lnTo>
                  <a:lnTo>
                    <a:pt x="401366" y="296301"/>
                  </a:lnTo>
                  <a:lnTo>
                    <a:pt x="401904" y="292372"/>
                  </a:lnTo>
                  <a:lnTo>
                    <a:pt x="406273" y="282974"/>
                  </a:lnTo>
                  <a:lnTo>
                    <a:pt x="409930" y="278542"/>
                  </a:lnTo>
                  <a:lnTo>
                    <a:pt x="415061" y="274364"/>
                  </a:lnTo>
                  <a:lnTo>
                    <a:pt x="418008" y="274364"/>
                  </a:lnTo>
                  <a:lnTo>
                    <a:pt x="423202" y="273614"/>
                  </a:lnTo>
                  <a:lnTo>
                    <a:pt x="430403" y="272166"/>
                  </a:lnTo>
                  <a:lnTo>
                    <a:pt x="442409" y="268802"/>
                  </a:lnTo>
                  <a:lnTo>
                    <a:pt x="452748" y="263926"/>
                  </a:lnTo>
                  <a:lnTo>
                    <a:pt x="455393" y="261977"/>
                  </a:lnTo>
                  <a:lnTo>
                    <a:pt x="419709" y="261977"/>
                  </a:lnTo>
                  <a:lnTo>
                    <a:pt x="411400" y="261683"/>
                  </a:lnTo>
                  <a:lnTo>
                    <a:pt x="380127" y="231323"/>
                  </a:lnTo>
                  <a:lnTo>
                    <a:pt x="380013" y="230928"/>
                  </a:lnTo>
                  <a:lnTo>
                    <a:pt x="379932" y="230647"/>
                  </a:lnTo>
                  <a:lnTo>
                    <a:pt x="379882" y="230472"/>
                  </a:lnTo>
                  <a:lnTo>
                    <a:pt x="378853" y="222386"/>
                  </a:lnTo>
                  <a:lnTo>
                    <a:pt x="378728" y="220528"/>
                  </a:lnTo>
                  <a:lnTo>
                    <a:pt x="379063" y="213264"/>
                  </a:lnTo>
                  <a:lnTo>
                    <a:pt x="403394" y="183583"/>
                  </a:lnTo>
                  <a:lnTo>
                    <a:pt x="421587" y="179844"/>
                  </a:lnTo>
                  <a:lnTo>
                    <a:pt x="459496" y="179844"/>
                  </a:lnTo>
                  <a:lnTo>
                    <a:pt x="455739" y="176205"/>
                  </a:lnTo>
                  <a:lnTo>
                    <a:pt x="487238" y="167747"/>
                  </a:lnTo>
                  <a:lnTo>
                    <a:pt x="435330" y="167747"/>
                  </a:lnTo>
                  <a:lnTo>
                    <a:pt x="429183" y="166858"/>
                  </a:lnTo>
                  <a:close/>
                </a:path>
                <a:path w="1324609" h="443864">
                  <a:moveTo>
                    <a:pt x="512112" y="318258"/>
                  </a:moveTo>
                  <a:lnTo>
                    <a:pt x="477148" y="318258"/>
                  </a:lnTo>
                  <a:lnTo>
                    <a:pt x="484713" y="318813"/>
                  </a:lnTo>
                  <a:lnTo>
                    <a:pt x="491405" y="320604"/>
                  </a:lnTo>
                  <a:lnTo>
                    <a:pt x="491249" y="320604"/>
                  </a:lnTo>
                  <a:lnTo>
                    <a:pt x="498309" y="323424"/>
                  </a:lnTo>
                  <a:lnTo>
                    <a:pt x="502970" y="329672"/>
                  </a:lnTo>
                  <a:lnTo>
                    <a:pt x="504901" y="339197"/>
                  </a:lnTo>
                  <a:lnTo>
                    <a:pt x="504802" y="344099"/>
                  </a:lnTo>
                  <a:lnTo>
                    <a:pt x="504723" y="348007"/>
                  </a:lnTo>
                  <a:lnTo>
                    <a:pt x="504616" y="353317"/>
                  </a:lnTo>
                  <a:lnTo>
                    <a:pt x="477363" y="383656"/>
                  </a:lnTo>
                  <a:lnTo>
                    <a:pt x="428359" y="394009"/>
                  </a:lnTo>
                  <a:lnTo>
                    <a:pt x="484492" y="394009"/>
                  </a:lnTo>
                  <a:lnTo>
                    <a:pt x="514460" y="369434"/>
                  </a:lnTo>
                  <a:lnTo>
                    <a:pt x="520703" y="348007"/>
                  </a:lnTo>
                  <a:lnTo>
                    <a:pt x="519569" y="335920"/>
                  </a:lnTo>
                  <a:lnTo>
                    <a:pt x="516771" y="326508"/>
                  </a:lnTo>
                  <a:lnTo>
                    <a:pt x="512577" y="318813"/>
                  </a:lnTo>
                  <a:lnTo>
                    <a:pt x="512112" y="318258"/>
                  </a:lnTo>
                  <a:close/>
                </a:path>
                <a:path w="1324609" h="443864">
                  <a:moveTo>
                    <a:pt x="481279" y="303428"/>
                  </a:moveTo>
                  <a:lnTo>
                    <a:pt x="470244" y="303628"/>
                  </a:lnTo>
                  <a:lnTo>
                    <a:pt x="457962" y="305440"/>
                  </a:lnTo>
                  <a:lnTo>
                    <a:pt x="421208" y="312908"/>
                  </a:lnTo>
                  <a:lnTo>
                    <a:pt x="414528" y="313048"/>
                  </a:lnTo>
                  <a:lnTo>
                    <a:pt x="507318" y="313048"/>
                  </a:lnTo>
                  <a:lnTo>
                    <a:pt x="506789" y="312473"/>
                  </a:lnTo>
                  <a:lnTo>
                    <a:pt x="499605" y="307853"/>
                  </a:lnTo>
                  <a:lnTo>
                    <a:pt x="491066" y="304837"/>
                  </a:lnTo>
                  <a:lnTo>
                    <a:pt x="481279" y="303428"/>
                  </a:lnTo>
                  <a:close/>
                </a:path>
                <a:path w="1324609" h="443864">
                  <a:moveTo>
                    <a:pt x="531774" y="148176"/>
                  </a:moveTo>
                  <a:lnTo>
                    <a:pt x="538399" y="254170"/>
                  </a:lnTo>
                  <a:lnTo>
                    <a:pt x="560836" y="295317"/>
                  </a:lnTo>
                  <a:lnTo>
                    <a:pt x="579949" y="302743"/>
                  </a:lnTo>
                  <a:lnTo>
                    <a:pt x="604354" y="301554"/>
                  </a:lnTo>
                  <a:lnTo>
                    <a:pt x="622300" y="296301"/>
                  </a:lnTo>
                  <a:lnTo>
                    <a:pt x="634940" y="289461"/>
                  </a:lnTo>
                  <a:lnTo>
                    <a:pt x="593130" y="289461"/>
                  </a:lnTo>
                  <a:lnTo>
                    <a:pt x="584222" y="289150"/>
                  </a:lnTo>
                  <a:lnTo>
                    <a:pt x="555544" y="261977"/>
                  </a:lnTo>
                  <a:lnTo>
                    <a:pt x="552615" y="250856"/>
                  </a:lnTo>
                  <a:lnTo>
                    <a:pt x="531774" y="148176"/>
                  </a:lnTo>
                  <a:close/>
                </a:path>
                <a:path w="1324609" h="443864">
                  <a:moveTo>
                    <a:pt x="642340" y="125748"/>
                  </a:moveTo>
                  <a:lnTo>
                    <a:pt x="628040" y="128644"/>
                  </a:lnTo>
                  <a:lnTo>
                    <a:pt x="645795" y="216159"/>
                  </a:lnTo>
                  <a:lnTo>
                    <a:pt x="647883" y="230472"/>
                  </a:lnTo>
                  <a:lnTo>
                    <a:pt x="648007" y="231323"/>
                  </a:lnTo>
                  <a:lnTo>
                    <a:pt x="648093" y="244584"/>
                  </a:lnTo>
                  <a:lnTo>
                    <a:pt x="646055" y="255941"/>
                  </a:lnTo>
                  <a:lnTo>
                    <a:pt x="616183" y="284559"/>
                  </a:lnTo>
                  <a:lnTo>
                    <a:pt x="593130" y="289461"/>
                  </a:lnTo>
                  <a:lnTo>
                    <a:pt x="634940" y="289461"/>
                  </a:lnTo>
                  <a:lnTo>
                    <a:pt x="636608" y="288559"/>
                  </a:lnTo>
                  <a:lnTo>
                    <a:pt x="647279" y="278326"/>
                  </a:lnTo>
                  <a:lnTo>
                    <a:pt x="654316" y="265601"/>
                  </a:lnTo>
                  <a:lnTo>
                    <a:pt x="655193" y="265423"/>
                  </a:lnTo>
                  <a:lnTo>
                    <a:pt x="670682" y="265423"/>
                  </a:lnTo>
                  <a:lnTo>
                    <a:pt x="642340" y="125748"/>
                  </a:lnTo>
                  <a:close/>
                </a:path>
                <a:path w="1324609" h="443864">
                  <a:moveTo>
                    <a:pt x="670682" y="265423"/>
                  </a:moveTo>
                  <a:lnTo>
                    <a:pt x="655193" y="265423"/>
                  </a:lnTo>
                  <a:lnTo>
                    <a:pt x="662254" y="286771"/>
                  </a:lnTo>
                  <a:lnTo>
                    <a:pt x="674509" y="284282"/>
                  </a:lnTo>
                  <a:lnTo>
                    <a:pt x="670718" y="265601"/>
                  </a:lnTo>
                  <a:lnTo>
                    <a:pt x="670682" y="265423"/>
                  </a:lnTo>
                  <a:close/>
                </a:path>
                <a:path w="1324609" h="443864">
                  <a:moveTo>
                    <a:pt x="459496" y="179844"/>
                  </a:moveTo>
                  <a:lnTo>
                    <a:pt x="421587" y="179844"/>
                  </a:lnTo>
                  <a:lnTo>
                    <a:pt x="430117" y="180093"/>
                  </a:lnTo>
                  <a:lnTo>
                    <a:pt x="437818" y="181830"/>
                  </a:lnTo>
                  <a:lnTo>
                    <a:pt x="461733" y="213264"/>
                  </a:lnTo>
                  <a:lnTo>
                    <a:pt x="462738" y="221171"/>
                  </a:lnTo>
                  <a:lnTo>
                    <a:pt x="462836" y="221942"/>
                  </a:lnTo>
                  <a:lnTo>
                    <a:pt x="437917" y="258289"/>
                  </a:lnTo>
                  <a:lnTo>
                    <a:pt x="419709" y="261977"/>
                  </a:lnTo>
                  <a:lnTo>
                    <a:pt x="455393" y="261977"/>
                  </a:lnTo>
                  <a:lnTo>
                    <a:pt x="461421" y="257538"/>
                  </a:lnTo>
                  <a:lnTo>
                    <a:pt x="468426" y="249637"/>
                  </a:lnTo>
                  <a:lnTo>
                    <a:pt x="473544" y="240631"/>
                  </a:lnTo>
                  <a:lnTo>
                    <a:pt x="476412" y="231323"/>
                  </a:lnTo>
                  <a:lnTo>
                    <a:pt x="476534" y="230928"/>
                  </a:lnTo>
                  <a:lnTo>
                    <a:pt x="477243" y="222386"/>
                  </a:lnTo>
                  <a:lnTo>
                    <a:pt x="477344" y="221171"/>
                  </a:lnTo>
                  <a:lnTo>
                    <a:pt x="477397" y="220528"/>
                  </a:lnTo>
                  <a:lnTo>
                    <a:pt x="476135" y="209428"/>
                  </a:lnTo>
                  <a:lnTo>
                    <a:pt x="473375" y="200023"/>
                  </a:lnTo>
                  <a:lnTo>
                    <a:pt x="469057" y="191350"/>
                  </a:lnTo>
                  <a:lnTo>
                    <a:pt x="463178" y="183411"/>
                  </a:lnTo>
                  <a:lnTo>
                    <a:pt x="459496" y="179844"/>
                  </a:lnTo>
                  <a:close/>
                </a:path>
                <a:path w="1324609" h="443864">
                  <a:moveTo>
                    <a:pt x="486092" y="157447"/>
                  </a:moveTo>
                  <a:lnTo>
                    <a:pt x="435330" y="167747"/>
                  </a:lnTo>
                  <a:lnTo>
                    <a:pt x="487238" y="167747"/>
                  </a:lnTo>
                  <a:lnTo>
                    <a:pt x="488137" y="167506"/>
                  </a:lnTo>
                  <a:lnTo>
                    <a:pt x="486092" y="157447"/>
                  </a:lnTo>
                  <a:close/>
                </a:path>
                <a:path w="1324609" h="443864">
                  <a:moveTo>
                    <a:pt x="696036" y="43630"/>
                  </a:moveTo>
                  <a:lnTo>
                    <a:pt x="681596" y="46551"/>
                  </a:lnTo>
                  <a:lnTo>
                    <a:pt x="727646" y="273513"/>
                  </a:lnTo>
                  <a:lnTo>
                    <a:pt x="742086" y="270579"/>
                  </a:lnTo>
                  <a:lnTo>
                    <a:pt x="696036" y="43630"/>
                  </a:lnTo>
                  <a:close/>
                </a:path>
                <a:path w="1324609" h="443864">
                  <a:moveTo>
                    <a:pt x="865238" y="98849"/>
                  </a:moveTo>
                  <a:lnTo>
                    <a:pt x="828727" y="98849"/>
                  </a:lnTo>
                  <a:lnTo>
                    <a:pt x="837268" y="99364"/>
                  </a:lnTo>
                  <a:lnTo>
                    <a:pt x="844696" y="101603"/>
                  </a:lnTo>
                  <a:lnTo>
                    <a:pt x="867130" y="137839"/>
                  </a:lnTo>
                  <a:lnTo>
                    <a:pt x="869264" y="148341"/>
                  </a:lnTo>
                  <a:lnTo>
                    <a:pt x="839254" y="155339"/>
                  </a:lnTo>
                  <a:lnTo>
                    <a:pt x="822256" y="159954"/>
                  </a:lnTo>
                  <a:lnTo>
                    <a:pt x="786066" y="180257"/>
                  </a:lnTo>
                  <a:lnTo>
                    <a:pt x="773074" y="208783"/>
                  </a:lnTo>
                  <a:lnTo>
                    <a:pt x="773134" y="210069"/>
                  </a:lnTo>
                  <a:lnTo>
                    <a:pt x="773974" y="219334"/>
                  </a:lnTo>
                  <a:lnTo>
                    <a:pt x="774052" y="220198"/>
                  </a:lnTo>
                  <a:lnTo>
                    <a:pt x="801951" y="254465"/>
                  </a:lnTo>
                  <a:lnTo>
                    <a:pt x="821324" y="256761"/>
                  </a:lnTo>
                  <a:lnTo>
                    <a:pt x="832497" y="255275"/>
                  </a:lnTo>
                  <a:lnTo>
                    <a:pt x="840732" y="253187"/>
                  </a:lnTo>
                  <a:lnTo>
                    <a:pt x="848233" y="250424"/>
                  </a:lnTo>
                  <a:lnTo>
                    <a:pt x="855000" y="246985"/>
                  </a:lnTo>
                  <a:lnTo>
                    <a:pt x="860778" y="243042"/>
                  </a:lnTo>
                  <a:lnTo>
                    <a:pt x="822756" y="243042"/>
                  </a:lnTo>
                  <a:lnTo>
                    <a:pt x="815535" y="242898"/>
                  </a:lnTo>
                  <a:lnTo>
                    <a:pt x="788728" y="210069"/>
                  </a:lnTo>
                  <a:lnTo>
                    <a:pt x="788623" y="209008"/>
                  </a:lnTo>
                  <a:lnTo>
                    <a:pt x="788601" y="208783"/>
                  </a:lnTo>
                  <a:lnTo>
                    <a:pt x="815714" y="176426"/>
                  </a:lnTo>
                  <a:lnTo>
                    <a:pt x="871105" y="160419"/>
                  </a:lnTo>
                  <a:lnTo>
                    <a:pt x="885984" y="160419"/>
                  </a:lnTo>
                  <a:lnTo>
                    <a:pt x="880364" y="132720"/>
                  </a:lnTo>
                  <a:lnTo>
                    <a:pt x="876834" y="119467"/>
                  </a:lnTo>
                  <a:lnTo>
                    <a:pt x="872077" y="108435"/>
                  </a:lnTo>
                  <a:lnTo>
                    <a:pt x="866090" y="99627"/>
                  </a:lnTo>
                  <a:lnTo>
                    <a:pt x="865238" y="98849"/>
                  </a:lnTo>
                  <a:close/>
                </a:path>
                <a:path w="1324609" h="443864">
                  <a:moveTo>
                    <a:pt x="885984" y="160419"/>
                  </a:moveTo>
                  <a:lnTo>
                    <a:pt x="871105" y="160419"/>
                  </a:lnTo>
                  <a:lnTo>
                    <a:pt x="874268" y="176027"/>
                  </a:lnTo>
                  <a:lnTo>
                    <a:pt x="875688" y="187305"/>
                  </a:lnTo>
                  <a:lnTo>
                    <a:pt x="861085" y="227307"/>
                  </a:lnTo>
                  <a:lnTo>
                    <a:pt x="822756" y="243042"/>
                  </a:lnTo>
                  <a:lnTo>
                    <a:pt x="860778" y="243042"/>
                  </a:lnTo>
                  <a:lnTo>
                    <a:pt x="881214" y="216223"/>
                  </a:lnTo>
                  <a:lnTo>
                    <a:pt x="882383" y="215994"/>
                  </a:lnTo>
                  <a:lnTo>
                    <a:pt x="897261" y="215994"/>
                  </a:lnTo>
                  <a:lnTo>
                    <a:pt x="885984" y="160419"/>
                  </a:lnTo>
                  <a:close/>
                </a:path>
                <a:path w="1324609" h="443864">
                  <a:moveTo>
                    <a:pt x="897261" y="215994"/>
                  </a:moveTo>
                  <a:lnTo>
                    <a:pt x="882383" y="215994"/>
                  </a:lnTo>
                  <a:lnTo>
                    <a:pt x="891120" y="240340"/>
                  </a:lnTo>
                  <a:lnTo>
                    <a:pt x="901763" y="238181"/>
                  </a:lnTo>
                  <a:lnTo>
                    <a:pt x="897307" y="216223"/>
                  </a:lnTo>
                  <a:lnTo>
                    <a:pt x="897261" y="215994"/>
                  </a:lnTo>
                  <a:close/>
                </a:path>
                <a:path w="1324609" h="443864">
                  <a:moveTo>
                    <a:pt x="829509" y="85761"/>
                  </a:moveTo>
                  <a:lnTo>
                    <a:pt x="792060" y="95670"/>
                  </a:lnTo>
                  <a:lnTo>
                    <a:pt x="767969" y="110127"/>
                  </a:lnTo>
                  <a:lnTo>
                    <a:pt x="775906" y="121570"/>
                  </a:lnTo>
                  <a:lnTo>
                    <a:pt x="786534" y="113833"/>
                  </a:lnTo>
                  <a:lnTo>
                    <a:pt x="797271" y="107670"/>
                  </a:lnTo>
                  <a:lnTo>
                    <a:pt x="808117" y="103078"/>
                  </a:lnTo>
                  <a:lnTo>
                    <a:pt x="819073" y="100056"/>
                  </a:lnTo>
                  <a:lnTo>
                    <a:pt x="828727" y="98849"/>
                  </a:lnTo>
                  <a:lnTo>
                    <a:pt x="865238" y="98849"/>
                  </a:lnTo>
                  <a:lnTo>
                    <a:pt x="858875" y="93046"/>
                  </a:lnTo>
                  <a:lnTo>
                    <a:pt x="850393" y="88585"/>
                  </a:lnTo>
                  <a:lnTo>
                    <a:pt x="840605" y="86157"/>
                  </a:lnTo>
                  <a:lnTo>
                    <a:pt x="829509" y="85761"/>
                  </a:lnTo>
                  <a:close/>
                </a:path>
                <a:path w="1324609" h="443864">
                  <a:moveTo>
                    <a:pt x="932967" y="66769"/>
                  </a:moveTo>
                  <a:lnTo>
                    <a:pt x="921004" y="69208"/>
                  </a:lnTo>
                  <a:lnTo>
                    <a:pt x="953173" y="227742"/>
                  </a:lnTo>
                  <a:lnTo>
                    <a:pt x="967613" y="224821"/>
                  </a:lnTo>
                  <a:lnTo>
                    <a:pt x="949858" y="137305"/>
                  </a:lnTo>
                  <a:lnTo>
                    <a:pt x="947545" y="122277"/>
                  </a:lnTo>
                  <a:lnTo>
                    <a:pt x="947190" y="111778"/>
                  </a:lnTo>
                  <a:lnTo>
                    <a:pt x="947100" y="109140"/>
                  </a:lnTo>
                  <a:lnTo>
                    <a:pt x="948478" y="98224"/>
                  </a:lnTo>
                  <a:lnTo>
                    <a:pt x="948520" y="97893"/>
                  </a:lnTo>
                  <a:lnTo>
                    <a:pt x="951801" y="88537"/>
                  </a:lnTo>
                  <a:lnTo>
                    <a:pt x="952244" y="87889"/>
                  </a:lnTo>
                  <a:lnTo>
                    <a:pt x="940435" y="87889"/>
                  </a:lnTo>
                  <a:lnTo>
                    <a:pt x="933142" y="67265"/>
                  </a:lnTo>
                  <a:lnTo>
                    <a:pt x="933064" y="67044"/>
                  </a:lnTo>
                  <a:lnTo>
                    <a:pt x="932967" y="66769"/>
                  </a:lnTo>
                  <a:close/>
                </a:path>
                <a:path w="1324609" h="443864">
                  <a:moveTo>
                    <a:pt x="1030084" y="65903"/>
                  </a:moveTo>
                  <a:lnTo>
                    <a:pt x="1001769" y="65903"/>
                  </a:lnTo>
                  <a:lnTo>
                    <a:pt x="1014782" y="71094"/>
                  </a:lnTo>
                  <a:lnTo>
                    <a:pt x="1024215" y="82228"/>
                  </a:lnTo>
                  <a:lnTo>
                    <a:pt x="1030071" y="99307"/>
                  </a:lnTo>
                  <a:lnTo>
                    <a:pt x="1052055" y="207689"/>
                  </a:lnTo>
                  <a:lnTo>
                    <a:pt x="1066787" y="204691"/>
                  </a:lnTo>
                  <a:lnTo>
                    <a:pt x="1047940" y="111778"/>
                  </a:lnTo>
                  <a:lnTo>
                    <a:pt x="1045949" y="98224"/>
                  </a:lnTo>
                  <a:lnTo>
                    <a:pt x="1045824" y="87889"/>
                  </a:lnTo>
                  <a:lnTo>
                    <a:pt x="1045805" y="86288"/>
                  </a:lnTo>
                  <a:lnTo>
                    <a:pt x="1047506" y="75968"/>
                  </a:lnTo>
                  <a:lnTo>
                    <a:pt x="1049086" y="72091"/>
                  </a:lnTo>
                  <a:lnTo>
                    <a:pt x="1035481" y="72091"/>
                  </a:lnTo>
                  <a:lnTo>
                    <a:pt x="1030084" y="65903"/>
                  </a:lnTo>
                  <a:close/>
                </a:path>
                <a:path w="1324609" h="443864">
                  <a:moveTo>
                    <a:pt x="1128898" y="45431"/>
                  </a:moveTo>
                  <a:lnTo>
                    <a:pt x="1093231" y="45431"/>
                  </a:lnTo>
                  <a:lnTo>
                    <a:pt x="1101166" y="45898"/>
                  </a:lnTo>
                  <a:lnTo>
                    <a:pt x="1108167" y="47940"/>
                  </a:lnTo>
                  <a:lnTo>
                    <a:pt x="1130147" y="83559"/>
                  </a:lnTo>
                  <a:lnTo>
                    <a:pt x="1151242" y="187559"/>
                  </a:lnTo>
                  <a:lnTo>
                    <a:pt x="1165542" y="184663"/>
                  </a:lnTo>
                  <a:lnTo>
                    <a:pt x="1144589" y="81401"/>
                  </a:lnTo>
                  <a:lnTo>
                    <a:pt x="1129869" y="46337"/>
                  </a:lnTo>
                  <a:lnTo>
                    <a:pt x="1128898" y="45431"/>
                  </a:lnTo>
                  <a:close/>
                </a:path>
                <a:path w="1324609" h="443864">
                  <a:moveTo>
                    <a:pt x="999062" y="52006"/>
                  </a:moveTo>
                  <a:lnTo>
                    <a:pt x="961901" y="61513"/>
                  </a:lnTo>
                  <a:lnTo>
                    <a:pt x="941311" y="87712"/>
                  </a:lnTo>
                  <a:lnTo>
                    <a:pt x="940435" y="87889"/>
                  </a:lnTo>
                  <a:lnTo>
                    <a:pt x="952244" y="87889"/>
                  </a:lnTo>
                  <a:lnTo>
                    <a:pt x="956988" y="80955"/>
                  </a:lnTo>
                  <a:lnTo>
                    <a:pt x="964364" y="74658"/>
                  </a:lnTo>
                  <a:lnTo>
                    <a:pt x="973739" y="69922"/>
                  </a:lnTo>
                  <a:lnTo>
                    <a:pt x="984776" y="66769"/>
                  </a:lnTo>
                  <a:lnTo>
                    <a:pt x="982656" y="66769"/>
                  </a:lnTo>
                  <a:lnTo>
                    <a:pt x="1001769" y="65903"/>
                  </a:lnTo>
                  <a:lnTo>
                    <a:pt x="1030084" y="65903"/>
                  </a:lnTo>
                  <a:lnTo>
                    <a:pt x="1025980" y="61197"/>
                  </a:lnTo>
                  <a:lnTo>
                    <a:pt x="1013841" y="54501"/>
                  </a:lnTo>
                  <a:lnTo>
                    <a:pt x="999062" y="52006"/>
                  </a:lnTo>
                  <a:close/>
                </a:path>
                <a:path w="1324609" h="443864">
                  <a:moveTo>
                    <a:pt x="1093167" y="31984"/>
                  </a:moveTo>
                  <a:lnTo>
                    <a:pt x="1052626" y="46907"/>
                  </a:lnTo>
                  <a:lnTo>
                    <a:pt x="1036020" y="72091"/>
                  </a:lnTo>
                  <a:lnTo>
                    <a:pt x="1049086" y="72091"/>
                  </a:lnTo>
                  <a:lnTo>
                    <a:pt x="1051052" y="67265"/>
                  </a:lnTo>
                  <a:lnTo>
                    <a:pt x="1056490" y="60047"/>
                  </a:lnTo>
                  <a:lnTo>
                    <a:pt x="1063855" y="54187"/>
                  </a:lnTo>
                  <a:lnTo>
                    <a:pt x="1073145" y="49684"/>
                  </a:lnTo>
                  <a:lnTo>
                    <a:pt x="1084364" y="46538"/>
                  </a:lnTo>
                  <a:lnTo>
                    <a:pt x="1093231" y="45431"/>
                  </a:lnTo>
                  <a:lnTo>
                    <a:pt x="1128898" y="45431"/>
                  </a:lnTo>
                  <a:lnTo>
                    <a:pt x="1122578" y="39541"/>
                  </a:lnTo>
                  <a:lnTo>
                    <a:pt x="1114046" y="34961"/>
                  </a:lnTo>
                  <a:lnTo>
                    <a:pt x="1104242" y="32443"/>
                  </a:lnTo>
                  <a:lnTo>
                    <a:pt x="1093167" y="31984"/>
                  </a:lnTo>
                  <a:close/>
                </a:path>
                <a:path w="1324609" h="443864">
                  <a:moveTo>
                    <a:pt x="1287916" y="13088"/>
                  </a:moveTo>
                  <a:lnTo>
                    <a:pt x="1251408" y="13088"/>
                  </a:lnTo>
                  <a:lnTo>
                    <a:pt x="1259949" y="13607"/>
                  </a:lnTo>
                  <a:lnTo>
                    <a:pt x="1267378" y="15850"/>
                  </a:lnTo>
                  <a:lnTo>
                    <a:pt x="1289812" y="52075"/>
                  </a:lnTo>
                  <a:lnTo>
                    <a:pt x="1291945" y="62578"/>
                  </a:lnTo>
                  <a:lnTo>
                    <a:pt x="1261922" y="69576"/>
                  </a:lnTo>
                  <a:lnTo>
                    <a:pt x="1244925" y="74198"/>
                  </a:lnTo>
                  <a:lnTo>
                    <a:pt x="1208747" y="94493"/>
                  </a:lnTo>
                  <a:lnTo>
                    <a:pt x="1195756" y="123020"/>
                  </a:lnTo>
                  <a:lnTo>
                    <a:pt x="1195815" y="124306"/>
                  </a:lnTo>
                  <a:lnTo>
                    <a:pt x="1196654" y="133571"/>
                  </a:lnTo>
                  <a:lnTo>
                    <a:pt x="1196733" y="134448"/>
                  </a:lnTo>
                  <a:lnTo>
                    <a:pt x="1199572" y="144282"/>
                  </a:lnTo>
                  <a:lnTo>
                    <a:pt x="1203689" y="152418"/>
                  </a:lnTo>
                  <a:lnTo>
                    <a:pt x="1203801" y="152639"/>
                  </a:lnTo>
                  <a:lnTo>
                    <a:pt x="1243993" y="170998"/>
                  </a:lnTo>
                  <a:lnTo>
                    <a:pt x="1255166" y="169512"/>
                  </a:lnTo>
                  <a:lnTo>
                    <a:pt x="1263408" y="167424"/>
                  </a:lnTo>
                  <a:lnTo>
                    <a:pt x="1270912" y="164663"/>
                  </a:lnTo>
                  <a:lnTo>
                    <a:pt x="1277681" y="161227"/>
                  </a:lnTo>
                  <a:lnTo>
                    <a:pt x="1283478" y="157279"/>
                  </a:lnTo>
                  <a:lnTo>
                    <a:pt x="1245437" y="157279"/>
                  </a:lnTo>
                  <a:lnTo>
                    <a:pt x="1238216" y="157136"/>
                  </a:lnTo>
                  <a:lnTo>
                    <a:pt x="1211410" y="124306"/>
                  </a:lnTo>
                  <a:lnTo>
                    <a:pt x="1211305" y="123251"/>
                  </a:lnTo>
                  <a:lnTo>
                    <a:pt x="1238394" y="90663"/>
                  </a:lnTo>
                  <a:lnTo>
                    <a:pt x="1293787" y="74656"/>
                  </a:lnTo>
                  <a:lnTo>
                    <a:pt x="1308665" y="74656"/>
                  </a:lnTo>
                  <a:lnTo>
                    <a:pt x="1303045" y="46957"/>
                  </a:lnTo>
                  <a:lnTo>
                    <a:pt x="1299516" y="33705"/>
                  </a:lnTo>
                  <a:lnTo>
                    <a:pt x="1294758" y="22677"/>
                  </a:lnTo>
                  <a:lnTo>
                    <a:pt x="1288772" y="13869"/>
                  </a:lnTo>
                  <a:lnTo>
                    <a:pt x="1287916" y="13088"/>
                  </a:lnTo>
                  <a:close/>
                </a:path>
                <a:path w="1324609" h="443864">
                  <a:moveTo>
                    <a:pt x="1308665" y="74656"/>
                  </a:moveTo>
                  <a:lnTo>
                    <a:pt x="1293787" y="74656"/>
                  </a:lnTo>
                  <a:lnTo>
                    <a:pt x="1296949" y="90264"/>
                  </a:lnTo>
                  <a:lnTo>
                    <a:pt x="1298369" y="101542"/>
                  </a:lnTo>
                  <a:lnTo>
                    <a:pt x="1283761" y="141544"/>
                  </a:lnTo>
                  <a:lnTo>
                    <a:pt x="1245437" y="157279"/>
                  </a:lnTo>
                  <a:lnTo>
                    <a:pt x="1283478" y="157279"/>
                  </a:lnTo>
                  <a:lnTo>
                    <a:pt x="1303896" y="130473"/>
                  </a:lnTo>
                  <a:lnTo>
                    <a:pt x="1305064" y="130231"/>
                  </a:lnTo>
                  <a:lnTo>
                    <a:pt x="1319942" y="130231"/>
                  </a:lnTo>
                  <a:lnTo>
                    <a:pt x="1308665" y="74656"/>
                  </a:lnTo>
                  <a:close/>
                </a:path>
                <a:path w="1324609" h="443864">
                  <a:moveTo>
                    <a:pt x="1319942" y="130231"/>
                  </a:moveTo>
                  <a:lnTo>
                    <a:pt x="1305064" y="130231"/>
                  </a:lnTo>
                  <a:lnTo>
                    <a:pt x="1313802" y="154577"/>
                  </a:lnTo>
                  <a:lnTo>
                    <a:pt x="1324444" y="152418"/>
                  </a:lnTo>
                  <a:lnTo>
                    <a:pt x="1319991" y="130473"/>
                  </a:lnTo>
                  <a:lnTo>
                    <a:pt x="1319942" y="130231"/>
                  </a:lnTo>
                  <a:close/>
                </a:path>
                <a:path w="1324609" h="443864">
                  <a:moveTo>
                    <a:pt x="1252190" y="0"/>
                  </a:moveTo>
                  <a:lnTo>
                    <a:pt x="1214735" y="9907"/>
                  </a:lnTo>
                  <a:lnTo>
                    <a:pt x="1190637" y="24364"/>
                  </a:lnTo>
                  <a:lnTo>
                    <a:pt x="1198587" y="35807"/>
                  </a:lnTo>
                  <a:lnTo>
                    <a:pt x="1209215" y="28075"/>
                  </a:lnTo>
                  <a:lnTo>
                    <a:pt x="1219952" y="21911"/>
                  </a:lnTo>
                  <a:lnTo>
                    <a:pt x="1230799" y="17317"/>
                  </a:lnTo>
                  <a:lnTo>
                    <a:pt x="1241755" y="14293"/>
                  </a:lnTo>
                  <a:lnTo>
                    <a:pt x="1251408" y="13088"/>
                  </a:lnTo>
                  <a:lnTo>
                    <a:pt x="1287916" y="13088"/>
                  </a:lnTo>
                  <a:lnTo>
                    <a:pt x="1281557" y="7283"/>
                  </a:lnTo>
                  <a:lnTo>
                    <a:pt x="1273074" y="2828"/>
                  </a:lnTo>
                  <a:lnTo>
                    <a:pt x="1263286" y="399"/>
                  </a:lnTo>
                  <a:lnTo>
                    <a:pt x="12521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6902065" y="2305517"/>
              <a:ext cx="1493520" cy="345440"/>
            </a:xfrm>
            <a:custGeom>
              <a:avLst/>
              <a:gdLst/>
              <a:ahLst/>
              <a:cxnLst/>
              <a:rect l="l" t="t" r="r" b="b"/>
              <a:pathLst>
                <a:path w="1493520" h="345439">
                  <a:moveTo>
                    <a:pt x="54348" y="229870"/>
                  </a:moveTo>
                  <a:lnTo>
                    <a:pt x="41846" y="229870"/>
                  </a:lnTo>
                  <a:lnTo>
                    <a:pt x="59397" y="345122"/>
                  </a:lnTo>
                  <a:lnTo>
                    <a:pt x="71615" y="343255"/>
                  </a:lnTo>
                  <a:lnTo>
                    <a:pt x="54348" y="229870"/>
                  </a:lnTo>
                  <a:close/>
                </a:path>
                <a:path w="1493520" h="345439">
                  <a:moveTo>
                    <a:pt x="92392" y="210362"/>
                  </a:moveTo>
                  <a:lnTo>
                    <a:pt x="0" y="224434"/>
                  </a:lnTo>
                  <a:lnTo>
                    <a:pt x="1752" y="235966"/>
                  </a:lnTo>
                  <a:lnTo>
                    <a:pt x="41846" y="229870"/>
                  </a:lnTo>
                  <a:lnTo>
                    <a:pt x="54348" y="229870"/>
                  </a:lnTo>
                  <a:lnTo>
                    <a:pt x="54063" y="228003"/>
                  </a:lnTo>
                  <a:lnTo>
                    <a:pt x="94145" y="221894"/>
                  </a:lnTo>
                  <a:lnTo>
                    <a:pt x="92392" y="210362"/>
                  </a:lnTo>
                  <a:close/>
                </a:path>
                <a:path w="1493520" h="345439">
                  <a:moveTo>
                    <a:pt x="172897" y="197199"/>
                  </a:moveTo>
                  <a:lnTo>
                    <a:pt x="128239" y="212927"/>
                  </a:lnTo>
                  <a:lnTo>
                    <a:pt x="111888" y="256540"/>
                  </a:lnTo>
                  <a:lnTo>
                    <a:pt x="111863" y="257665"/>
                  </a:lnTo>
                  <a:lnTo>
                    <a:pt x="113055" y="271729"/>
                  </a:lnTo>
                  <a:lnTo>
                    <a:pt x="127389" y="308669"/>
                  </a:lnTo>
                  <a:lnTo>
                    <a:pt x="167108" y="329345"/>
                  </a:lnTo>
                  <a:lnTo>
                    <a:pt x="179832" y="328536"/>
                  </a:lnTo>
                  <a:lnTo>
                    <a:pt x="192278" y="325512"/>
                  </a:lnTo>
                  <a:lnTo>
                    <a:pt x="202950" y="320498"/>
                  </a:lnTo>
                  <a:lnTo>
                    <a:pt x="206558" y="317659"/>
                  </a:lnTo>
                  <a:lnTo>
                    <a:pt x="167944" y="317659"/>
                  </a:lnTo>
                  <a:lnTo>
                    <a:pt x="158783" y="316387"/>
                  </a:lnTo>
                  <a:lnTo>
                    <a:pt x="128545" y="282057"/>
                  </a:lnTo>
                  <a:lnTo>
                    <a:pt x="124838" y="257665"/>
                  </a:lnTo>
                  <a:lnTo>
                    <a:pt x="125364" y="246680"/>
                  </a:lnTo>
                  <a:lnTo>
                    <a:pt x="152088" y="212195"/>
                  </a:lnTo>
                  <a:lnTo>
                    <a:pt x="170591" y="209245"/>
                  </a:lnTo>
                  <a:lnTo>
                    <a:pt x="204533" y="209245"/>
                  </a:lnTo>
                  <a:lnTo>
                    <a:pt x="195099" y="202813"/>
                  </a:lnTo>
                  <a:lnTo>
                    <a:pt x="184553" y="198797"/>
                  </a:lnTo>
                  <a:lnTo>
                    <a:pt x="172897" y="197199"/>
                  </a:lnTo>
                  <a:close/>
                </a:path>
                <a:path w="1493520" h="345439">
                  <a:moveTo>
                    <a:pt x="204533" y="209245"/>
                  </a:moveTo>
                  <a:lnTo>
                    <a:pt x="172798" y="209245"/>
                  </a:lnTo>
                  <a:lnTo>
                    <a:pt x="181233" y="210378"/>
                  </a:lnTo>
                  <a:lnTo>
                    <a:pt x="189412" y="213510"/>
                  </a:lnTo>
                  <a:lnTo>
                    <a:pt x="196608" y="218541"/>
                  </a:lnTo>
                  <a:lnTo>
                    <a:pt x="202723" y="225402"/>
                  </a:lnTo>
                  <a:lnTo>
                    <a:pt x="207657" y="234021"/>
                  </a:lnTo>
                  <a:lnTo>
                    <a:pt x="211335" y="244194"/>
                  </a:lnTo>
                  <a:lnTo>
                    <a:pt x="211410" y="244400"/>
                  </a:lnTo>
                  <a:lnTo>
                    <a:pt x="213982" y="256540"/>
                  </a:lnTo>
                  <a:lnTo>
                    <a:pt x="215148" y="268946"/>
                  </a:lnTo>
                  <a:lnTo>
                    <a:pt x="214666" y="280027"/>
                  </a:lnTo>
                  <a:lnTo>
                    <a:pt x="188040" y="314601"/>
                  </a:lnTo>
                  <a:lnTo>
                    <a:pt x="167944" y="317659"/>
                  </a:lnTo>
                  <a:lnTo>
                    <a:pt x="206558" y="317659"/>
                  </a:lnTo>
                  <a:lnTo>
                    <a:pt x="227177" y="282057"/>
                  </a:lnTo>
                  <a:lnTo>
                    <a:pt x="228091" y="268946"/>
                  </a:lnTo>
                  <a:lnTo>
                    <a:pt x="226872" y="254571"/>
                  </a:lnTo>
                  <a:lnTo>
                    <a:pt x="223762" y="240474"/>
                  </a:lnTo>
                  <a:lnTo>
                    <a:pt x="219003" y="228222"/>
                  </a:lnTo>
                  <a:lnTo>
                    <a:pt x="212594" y="217813"/>
                  </a:lnTo>
                  <a:lnTo>
                    <a:pt x="204533" y="209245"/>
                  </a:lnTo>
                  <a:close/>
                </a:path>
                <a:path w="1493520" h="345439">
                  <a:moveTo>
                    <a:pt x="298005" y="181425"/>
                  </a:moveTo>
                  <a:lnTo>
                    <a:pt x="277583" y="182156"/>
                  </a:lnTo>
                  <a:lnTo>
                    <a:pt x="245643" y="187020"/>
                  </a:lnTo>
                  <a:lnTo>
                    <a:pt x="264947" y="313804"/>
                  </a:lnTo>
                  <a:lnTo>
                    <a:pt x="277088" y="311962"/>
                  </a:lnTo>
                  <a:lnTo>
                    <a:pt x="269328" y="261010"/>
                  </a:lnTo>
                  <a:lnTo>
                    <a:pt x="286600" y="258381"/>
                  </a:lnTo>
                  <a:lnTo>
                    <a:pt x="297335" y="256102"/>
                  </a:lnTo>
                  <a:lnTo>
                    <a:pt x="306604" y="252772"/>
                  </a:lnTo>
                  <a:lnTo>
                    <a:pt x="311252" y="250164"/>
                  </a:lnTo>
                  <a:lnTo>
                    <a:pt x="267677" y="250164"/>
                  </a:lnTo>
                  <a:lnTo>
                    <a:pt x="259495" y="196509"/>
                  </a:lnTo>
                  <a:lnTo>
                    <a:pt x="259473" y="196367"/>
                  </a:lnTo>
                  <a:lnTo>
                    <a:pt x="278104" y="193535"/>
                  </a:lnTo>
                  <a:lnTo>
                    <a:pt x="286457" y="192670"/>
                  </a:lnTo>
                  <a:lnTo>
                    <a:pt x="319906" y="192670"/>
                  </a:lnTo>
                  <a:lnTo>
                    <a:pt x="313401" y="186208"/>
                  </a:lnTo>
                  <a:lnTo>
                    <a:pt x="298005" y="181425"/>
                  </a:lnTo>
                  <a:close/>
                </a:path>
                <a:path w="1493520" h="345439">
                  <a:moveTo>
                    <a:pt x="319906" y="192670"/>
                  </a:moveTo>
                  <a:lnTo>
                    <a:pt x="286457" y="192670"/>
                  </a:lnTo>
                  <a:lnTo>
                    <a:pt x="293741" y="192798"/>
                  </a:lnTo>
                  <a:lnTo>
                    <a:pt x="299953" y="193917"/>
                  </a:lnTo>
                  <a:lnTo>
                    <a:pt x="305092" y="196024"/>
                  </a:lnTo>
                  <a:lnTo>
                    <a:pt x="311238" y="199491"/>
                  </a:lnTo>
                  <a:lnTo>
                    <a:pt x="314998" y="205689"/>
                  </a:lnTo>
                  <a:lnTo>
                    <a:pt x="317830" y="224332"/>
                  </a:lnTo>
                  <a:lnTo>
                    <a:pt x="316001" y="231787"/>
                  </a:lnTo>
                  <a:lnTo>
                    <a:pt x="267677" y="250164"/>
                  </a:lnTo>
                  <a:lnTo>
                    <a:pt x="311252" y="250164"/>
                  </a:lnTo>
                  <a:lnTo>
                    <a:pt x="329663" y="221260"/>
                  </a:lnTo>
                  <a:lnTo>
                    <a:pt x="329120" y="212331"/>
                  </a:lnTo>
                  <a:lnTo>
                    <a:pt x="323771" y="196509"/>
                  </a:lnTo>
                  <a:lnTo>
                    <a:pt x="319906" y="192670"/>
                  </a:lnTo>
                  <a:close/>
                </a:path>
                <a:path w="1493520" h="345439">
                  <a:moveTo>
                    <a:pt x="361721" y="169341"/>
                  </a:moveTo>
                  <a:lnTo>
                    <a:pt x="349580" y="171196"/>
                  </a:lnTo>
                  <a:lnTo>
                    <a:pt x="368896" y="297980"/>
                  </a:lnTo>
                  <a:lnTo>
                    <a:pt x="439813" y="287172"/>
                  </a:lnTo>
                  <a:lnTo>
                    <a:pt x="439421" y="284594"/>
                  </a:lnTo>
                  <a:lnTo>
                    <a:pt x="379272" y="284594"/>
                  </a:lnTo>
                  <a:lnTo>
                    <a:pt x="361721" y="169341"/>
                  </a:lnTo>
                  <a:close/>
                </a:path>
                <a:path w="1493520" h="345439">
                  <a:moveTo>
                    <a:pt x="438061" y="275640"/>
                  </a:moveTo>
                  <a:lnTo>
                    <a:pt x="379272" y="284594"/>
                  </a:lnTo>
                  <a:lnTo>
                    <a:pt x="439421" y="284594"/>
                  </a:lnTo>
                  <a:lnTo>
                    <a:pt x="438061" y="275640"/>
                  </a:lnTo>
                  <a:close/>
                </a:path>
                <a:path w="1493520" h="345439">
                  <a:moveTo>
                    <a:pt x="452272" y="155549"/>
                  </a:moveTo>
                  <a:lnTo>
                    <a:pt x="440055" y="157416"/>
                  </a:lnTo>
                  <a:lnTo>
                    <a:pt x="452424" y="238633"/>
                  </a:lnTo>
                  <a:lnTo>
                    <a:pt x="454715" y="248634"/>
                  </a:lnTo>
                  <a:lnTo>
                    <a:pt x="454808" y="249038"/>
                  </a:lnTo>
                  <a:lnTo>
                    <a:pt x="486951" y="278726"/>
                  </a:lnTo>
                  <a:lnTo>
                    <a:pt x="487752" y="278726"/>
                  </a:lnTo>
                  <a:lnTo>
                    <a:pt x="496222" y="279546"/>
                  </a:lnTo>
                  <a:lnTo>
                    <a:pt x="506831" y="278726"/>
                  </a:lnTo>
                  <a:lnTo>
                    <a:pt x="517475" y="276307"/>
                  </a:lnTo>
                  <a:lnTo>
                    <a:pt x="526642" y="272515"/>
                  </a:lnTo>
                  <a:lnTo>
                    <a:pt x="533039" y="268216"/>
                  </a:lnTo>
                  <a:lnTo>
                    <a:pt x="497924" y="268216"/>
                  </a:lnTo>
                  <a:lnTo>
                    <a:pt x="490711" y="267563"/>
                  </a:lnTo>
                  <a:lnTo>
                    <a:pt x="490564" y="267563"/>
                  </a:lnTo>
                  <a:lnTo>
                    <a:pt x="483889" y="265549"/>
                  </a:lnTo>
                  <a:lnTo>
                    <a:pt x="464705" y="237121"/>
                  </a:lnTo>
                  <a:lnTo>
                    <a:pt x="452272" y="155549"/>
                  </a:lnTo>
                  <a:close/>
                </a:path>
                <a:path w="1493520" h="345439">
                  <a:moveTo>
                    <a:pt x="535724" y="142849"/>
                  </a:moveTo>
                  <a:lnTo>
                    <a:pt x="523582" y="144691"/>
                  </a:lnTo>
                  <a:lnTo>
                    <a:pt x="536143" y="227101"/>
                  </a:lnTo>
                  <a:lnTo>
                    <a:pt x="536757" y="235018"/>
                  </a:lnTo>
                  <a:lnTo>
                    <a:pt x="514045" y="265770"/>
                  </a:lnTo>
                  <a:lnTo>
                    <a:pt x="497924" y="268216"/>
                  </a:lnTo>
                  <a:lnTo>
                    <a:pt x="533039" y="268216"/>
                  </a:lnTo>
                  <a:lnTo>
                    <a:pt x="548913" y="235018"/>
                  </a:lnTo>
                  <a:lnTo>
                    <a:pt x="548144" y="224396"/>
                  </a:lnTo>
                  <a:lnTo>
                    <a:pt x="535724" y="142849"/>
                  </a:lnTo>
                  <a:close/>
                </a:path>
                <a:path w="1493520" h="345439">
                  <a:moveTo>
                    <a:pt x="585825" y="135216"/>
                  </a:moveTo>
                  <a:lnTo>
                    <a:pt x="569556" y="137693"/>
                  </a:lnTo>
                  <a:lnTo>
                    <a:pt x="588860" y="264477"/>
                  </a:lnTo>
                  <a:lnTo>
                    <a:pt x="600659" y="262674"/>
                  </a:lnTo>
                  <a:lnTo>
                    <a:pt x="585241" y="161404"/>
                  </a:lnTo>
                  <a:lnTo>
                    <a:pt x="584169" y="155725"/>
                  </a:lnTo>
                  <a:lnTo>
                    <a:pt x="580326" y="149237"/>
                  </a:lnTo>
                  <a:lnTo>
                    <a:pt x="582637" y="148894"/>
                  </a:lnTo>
                  <a:lnTo>
                    <a:pt x="593914" y="148894"/>
                  </a:lnTo>
                  <a:lnTo>
                    <a:pt x="585825" y="135216"/>
                  </a:lnTo>
                  <a:close/>
                </a:path>
                <a:path w="1493520" h="345439">
                  <a:moveTo>
                    <a:pt x="593914" y="148894"/>
                  </a:moveTo>
                  <a:lnTo>
                    <a:pt x="582637" y="148894"/>
                  </a:lnTo>
                  <a:lnTo>
                    <a:pt x="584009" y="154876"/>
                  </a:lnTo>
                  <a:lnTo>
                    <a:pt x="584169" y="155725"/>
                  </a:lnTo>
                  <a:lnTo>
                    <a:pt x="643648" y="256133"/>
                  </a:lnTo>
                  <a:lnTo>
                    <a:pt x="651560" y="254927"/>
                  </a:lnTo>
                  <a:lnTo>
                    <a:pt x="655758" y="237337"/>
                  </a:lnTo>
                  <a:lnTo>
                    <a:pt x="644169" y="237337"/>
                  </a:lnTo>
                  <a:lnTo>
                    <a:pt x="644754" y="234856"/>
                  </a:lnTo>
                  <a:lnTo>
                    <a:pt x="593914" y="148894"/>
                  </a:lnTo>
                  <a:close/>
                </a:path>
                <a:path w="1493520" h="345439">
                  <a:moveTo>
                    <a:pt x="689507" y="134175"/>
                  </a:moveTo>
                  <a:lnTo>
                    <a:pt x="680377" y="134175"/>
                  </a:lnTo>
                  <a:lnTo>
                    <a:pt x="678469" y="142170"/>
                  </a:lnTo>
                  <a:lnTo>
                    <a:pt x="678891" y="146570"/>
                  </a:lnTo>
                  <a:lnTo>
                    <a:pt x="694397" y="248399"/>
                  </a:lnTo>
                  <a:lnTo>
                    <a:pt x="706628" y="246545"/>
                  </a:lnTo>
                  <a:lnTo>
                    <a:pt x="689666" y="135216"/>
                  </a:lnTo>
                  <a:lnTo>
                    <a:pt x="689561" y="134531"/>
                  </a:lnTo>
                  <a:lnTo>
                    <a:pt x="689507" y="134175"/>
                  </a:lnTo>
                  <a:close/>
                </a:path>
                <a:path w="1493520" h="345439">
                  <a:moveTo>
                    <a:pt x="644754" y="234856"/>
                  </a:moveTo>
                  <a:lnTo>
                    <a:pt x="644238" y="237045"/>
                  </a:lnTo>
                  <a:lnTo>
                    <a:pt x="644169" y="237337"/>
                  </a:lnTo>
                  <a:lnTo>
                    <a:pt x="646049" y="237045"/>
                  </a:lnTo>
                  <a:lnTo>
                    <a:pt x="644754" y="234856"/>
                  </a:lnTo>
                  <a:close/>
                </a:path>
                <a:path w="1493520" h="345439">
                  <a:moveTo>
                    <a:pt x="687311" y="119761"/>
                  </a:moveTo>
                  <a:lnTo>
                    <a:pt x="671334" y="122186"/>
                  </a:lnTo>
                  <a:lnTo>
                    <a:pt x="644754" y="234856"/>
                  </a:lnTo>
                  <a:lnTo>
                    <a:pt x="646049" y="237045"/>
                  </a:lnTo>
                  <a:lnTo>
                    <a:pt x="644169" y="237337"/>
                  </a:lnTo>
                  <a:lnTo>
                    <a:pt x="655758" y="237337"/>
                  </a:lnTo>
                  <a:lnTo>
                    <a:pt x="678469" y="142170"/>
                  </a:lnTo>
                  <a:lnTo>
                    <a:pt x="678294" y="140347"/>
                  </a:lnTo>
                  <a:lnTo>
                    <a:pt x="678201" y="137693"/>
                  </a:lnTo>
                  <a:lnTo>
                    <a:pt x="678091" y="134531"/>
                  </a:lnTo>
                  <a:lnTo>
                    <a:pt x="680377" y="134175"/>
                  </a:lnTo>
                  <a:lnTo>
                    <a:pt x="689507" y="134175"/>
                  </a:lnTo>
                  <a:lnTo>
                    <a:pt x="687311" y="119761"/>
                  </a:lnTo>
                  <a:close/>
                </a:path>
                <a:path w="1493520" h="345439">
                  <a:moveTo>
                    <a:pt x="582637" y="148894"/>
                  </a:moveTo>
                  <a:lnTo>
                    <a:pt x="580326" y="149237"/>
                  </a:lnTo>
                  <a:lnTo>
                    <a:pt x="584169" y="155725"/>
                  </a:lnTo>
                  <a:lnTo>
                    <a:pt x="584009" y="154876"/>
                  </a:lnTo>
                  <a:lnTo>
                    <a:pt x="582716" y="149237"/>
                  </a:lnTo>
                  <a:lnTo>
                    <a:pt x="582637" y="148894"/>
                  </a:lnTo>
                  <a:close/>
                </a:path>
                <a:path w="1493520" h="345439">
                  <a:moveTo>
                    <a:pt x="680377" y="134175"/>
                  </a:moveTo>
                  <a:lnTo>
                    <a:pt x="678091" y="134531"/>
                  </a:lnTo>
                  <a:lnTo>
                    <a:pt x="678201" y="137693"/>
                  </a:lnTo>
                  <a:lnTo>
                    <a:pt x="678294" y="140347"/>
                  </a:lnTo>
                  <a:lnTo>
                    <a:pt x="678469" y="142170"/>
                  </a:lnTo>
                  <a:lnTo>
                    <a:pt x="680292" y="134531"/>
                  </a:lnTo>
                  <a:lnTo>
                    <a:pt x="680377" y="134175"/>
                  </a:lnTo>
                  <a:close/>
                </a:path>
                <a:path w="1493520" h="345439">
                  <a:moveTo>
                    <a:pt x="730605" y="227241"/>
                  </a:moveTo>
                  <a:lnTo>
                    <a:pt x="732358" y="238747"/>
                  </a:lnTo>
                  <a:lnTo>
                    <a:pt x="740014" y="240045"/>
                  </a:lnTo>
                  <a:lnTo>
                    <a:pt x="748771" y="240471"/>
                  </a:lnTo>
                  <a:lnTo>
                    <a:pt x="758209" y="240045"/>
                  </a:lnTo>
                  <a:lnTo>
                    <a:pt x="758472" y="240045"/>
                  </a:lnTo>
                  <a:lnTo>
                    <a:pt x="769277" y="238747"/>
                  </a:lnTo>
                  <a:lnTo>
                    <a:pt x="769420" y="238747"/>
                  </a:lnTo>
                  <a:lnTo>
                    <a:pt x="778769" y="236703"/>
                  </a:lnTo>
                  <a:lnTo>
                    <a:pt x="786822" y="233659"/>
                  </a:lnTo>
                  <a:lnTo>
                    <a:pt x="793751" y="229574"/>
                  </a:lnTo>
                  <a:lnTo>
                    <a:pt x="794453" y="228954"/>
                  </a:lnTo>
                  <a:lnTo>
                    <a:pt x="747855" y="228954"/>
                  </a:lnTo>
                  <a:lnTo>
                    <a:pt x="741098" y="228607"/>
                  </a:lnTo>
                  <a:lnTo>
                    <a:pt x="739697" y="228607"/>
                  </a:lnTo>
                  <a:lnTo>
                    <a:pt x="730605" y="227241"/>
                  </a:lnTo>
                  <a:close/>
                </a:path>
                <a:path w="1493520" h="345439">
                  <a:moveTo>
                    <a:pt x="773064" y="106745"/>
                  </a:moveTo>
                  <a:lnTo>
                    <a:pt x="763498" y="106745"/>
                  </a:lnTo>
                  <a:lnTo>
                    <a:pt x="755319" y="107556"/>
                  </a:lnTo>
                  <a:lnTo>
                    <a:pt x="720728" y="133019"/>
                  </a:lnTo>
                  <a:lnTo>
                    <a:pt x="719549" y="139649"/>
                  </a:lnTo>
                  <a:lnTo>
                    <a:pt x="719899" y="146748"/>
                  </a:lnTo>
                  <a:lnTo>
                    <a:pt x="750390" y="175282"/>
                  </a:lnTo>
                  <a:lnTo>
                    <a:pt x="768781" y="178917"/>
                  </a:lnTo>
                  <a:lnTo>
                    <a:pt x="775589" y="180606"/>
                  </a:lnTo>
                  <a:lnTo>
                    <a:pt x="795934" y="206146"/>
                  </a:lnTo>
                  <a:lnTo>
                    <a:pt x="794120" y="211899"/>
                  </a:lnTo>
                  <a:lnTo>
                    <a:pt x="794016" y="212229"/>
                  </a:lnTo>
                  <a:lnTo>
                    <a:pt x="757258" y="228607"/>
                  </a:lnTo>
                  <a:lnTo>
                    <a:pt x="747855" y="228954"/>
                  </a:lnTo>
                  <a:lnTo>
                    <a:pt x="794453" y="228954"/>
                  </a:lnTo>
                  <a:lnTo>
                    <a:pt x="799553" y="224447"/>
                  </a:lnTo>
                  <a:lnTo>
                    <a:pt x="803975" y="218481"/>
                  </a:lnTo>
                  <a:lnTo>
                    <a:pt x="806783" y="211899"/>
                  </a:lnTo>
                  <a:lnTo>
                    <a:pt x="807976" y="204698"/>
                  </a:lnTo>
                  <a:lnTo>
                    <a:pt x="807554" y="196875"/>
                  </a:lnTo>
                  <a:lnTo>
                    <a:pt x="806715" y="191401"/>
                  </a:lnTo>
                  <a:lnTo>
                    <a:pt x="806653" y="190995"/>
                  </a:lnTo>
                  <a:lnTo>
                    <a:pt x="804779" y="186334"/>
                  </a:lnTo>
                  <a:lnTo>
                    <a:pt x="804697" y="186131"/>
                  </a:lnTo>
                  <a:lnTo>
                    <a:pt x="798677" y="178396"/>
                  </a:lnTo>
                  <a:lnTo>
                    <a:pt x="794491" y="175282"/>
                  </a:lnTo>
                  <a:lnTo>
                    <a:pt x="783348" y="170256"/>
                  </a:lnTo>
                  <a:lnTo>
                    <a:pt x="775754" y="168122"/>
                  </a:lnTo>
                  <a:lnTo>
                    <a:pt x="766089" y="166357"/>
                  </a:lnTo>
                  <a:lnTo>
                    <a:pt x="755954" y="164401"/>
                  </a:lnTo>
                  <a:lnTo>
                    <a:pt x="731405" y="137947"/>
                  </a:lnTo>
                  <a:lnTo>
                    <a:pt x="733107" y="132245"/>
                  </a:lnTo>
                  <a:lnTo>
                    <a:pt x="741934" y="122872"/>
                  </a:lnTo>
                  <a:lnTo>
                    <a:pt x="748487" y="119862"/>
                  </a:lnTo>
                  <a:lnTo>
                    <a:pt x="757161" y="118541"/>
                  </a:lnTo>
                  <a:lnTo>
                    <a:pt x="763406" y="117951"/>
                  </a:lnTo>
                  <a:lnTo>
                    <a:pt x="789003" y="117951"/>
                  </a:lnTo>
                  <a:lnTo>
                    <a:pt x="790905" y="109715"/>
                  </a:lnTo>
                  <a:lnTo>
                    <a:pt x="781973" y="107758"/>
                  </a:lnTo>
                  <a:lnTo>
                    <a:pt x="773064" y="106745"/>
                  </a:lnTo>
                  <a:close/>
                </a:path>
                <a:path w="1493520" h="345439">
                  <a:moveTo>
                    <a:pt x="789003" y="117951"/>
                  </a:moveTo>
                  <a:lnTo>
                    <a:pt x="771779" y="117951"/>
                  </a:lnTo>
                  <a:lnTo>
                    <a:pt x="779860" y="118770"/>
                  </a:lnTo>
                  <a:lnTo>
                    <a:pt x="788454" y="120332"/>
                  </a:lnTo>
                  <a:lnTo>
                    <a:pt x="789003" y="117951"/>
                  </a:lnTo>
                  <a:close/>
                </a:path>
                <a:path w="1493520" h="345439">
                  <a:moveTo>
                    <a:pt x="858659" y="93129"/>
                  </a:moveTo>
                  <a:lnTo>
                    <a:pt x="850773" y="94335"/>
                  </a:lnTo>
                  <a:lnTo>
                    <a:pt x="819988" y="229273"/>
                  </a:lnTo>
                  <a:lnTo>
                    <a:pt x="832485" y="227368"/>
                  </a:lnTo>
                  <a:lnTo>
                    <a:pt x="843076" y="181190"/>
                  </a:lnTo>
                  <a:lnTo>
                    <a:pt x="890765" y="173926"/>
                  </a:lnTo>
                  <a:lnTo>
                    <a:pt x="904907" y="173926"/>
                  </a:lnTo>
                  <a:lnTo>
                    <a:pt x="902341" y="169443"/>
                  </a:lnTo>
                  <a:lnTo>
                    <a:pt x="845058" y="169443"/>
                  </a:lnTo>
                  <a:lnTo>
                    <a:pt x="856889" y="120611"/>
                  </a:lnTo>
                  <a:lnTo>
                    <a:pt x="856932" y="120434"/>
                  </a:lnTo>
                  <a:lnTo>
                    <a:pt x="857363" y="116166"/>
                  </a:lnTo>
                  <a:lnTo>
                    <a:pt x="857427" y="115531"/>
                  </a:lnTo>
                  <a:lnTo>
                    <a:pt x="857211" y="110769"/>
                  </a:lnTo>
                  <a:lnTo>
                    <a:pt x="868756" y="110769"/>
                  </a:lnTo>
                  <a:lnTo>
                    <a:pt x="858659" y="93129"/>
                  </a:lnTo>
                  <a:close/>
                </a:path>
                <a:path w="1493520" h="345439">
                  <a:moveTo>
                    <a:pt x="904907" y="173926"/>
                  </a:moveTo>
                  <a:lnTo>
                    <a:pt x="890765" y="173926"/>
                  </a:lnTo>
                  <a:lnTo>
                    <a:pt x="914539" y="214871"/>
                  </a:lnTo>
                  <a:lnTo>
                    <a:pt x="927239" y="212940"/>
                  </a:lnTo>
                  <a:lnTo>
                    <a:pt x="904907" y="173926"/>
                  </a:lnTo>
                  <a:close/>
                </a:path>
                <a:path w="1493520" h="345439">
                  <a:moveTo>
                    <a:pt x="935748" y="81915"/>
                  </a:moveTo>
                  <a:lnTo>
                    <a:pt x="923607" y="83769"/>
                  </a:lnTo>
                  <a:lnTo>
                    <a:pt x="942911" y="210553"/>
                  </a:lnTo>
                  <a:lnTo>
                    <a:pt x="1013841" y="199745"/>
                  </a:lnTo>
                  <a:lnTo>
                    <a:pt x="1013449" y="197167"/>
                  </a:lnTo>
                  <a:lnTo>
                    <a:pt x="953300" y="197167"/>
                  </a:lnTo>
                  <a:lnTo>
                    <a:pt x="935748" y="81915"/>
                  </a:lnTo>
                  <a:close/>
                </a:path>
                <a:path w="1493520" h="345439">
                  <a:moveTo>
                    <a:pt x="1012088" y="188214"/>
                  </a:moveTo>
                  <a:lnTo>
                    <a:pt x="953300" y="197167"/>
                  </a:lnTo>
                  <a:lnTo>
                    <a:pt x="1013449" y="197167"/>
                  </a:lnTo>
                  <a:lnTo>
                    <a:pt x="1012088" y="188214"/>
                  </a:lnTo>
                  <a:close/>
                </a:path>
                <a:path w="1493520" h="345439">
                  <a:moveTo>
                    <a:pt x="868756" y="110769"/>
                  </a:moveTo>
                  <a:lnTo>
                    <a:pt x="857211" y="110769"/>
                  </a:lnTo>
                  <a:lnTo>
                    <a:pt x="858875" y="116166"/>
                  </a:lnTo>
                  <a:lnTo>
                    <a:pt x="860667" y="120434"/>
                  </a:lnTo>
                  <a:lnTo>
                    <a:pt x="860742" y="120611"/>
                  </a:lnTo>
                  <a:lnTo>
                    <a:pt x="862799" y="124091"/>
                  </a:lnTo>
                  <a:lnTo>
                    <a:pt x="885659" y="163258"/>
                  </a:lnTo>
                  <a:lnTo>
                    <a:pt x="845058" y="169443"/>
                  </a:lnTo>
                  <a:lnTo>
                    <a:pt x="902341" y="169443"/>
                  </a:lnTo>
                  <a:lnTo>
                    <a:pt x="868756" y="110769"/>
                  </a:lnTo>
                  <a:close/>
                </a:path>
                <a:path w="1493520" h="345439">
                  <a:moveTo>
                    <a:pt x="1068336" y="61722"/>
                  </a:moveTo>
                  <a:lnTo>
                    <a:pt x="1056195" y="63576"/>
                  </a:lnTo>
                  <a:lnTo>
                    <a:pt x="1075512" y="190360"/>
                  </a:lnTo>
                  <a:lnTo>
                    <a:pt x="1087653" y="188506"/>
                  </a:lnTo>
                  <a:lnTo>
                    <a:pt x="1079792" y="136944"/>
                  </a:lnTo>
                  <a:lnTo>
                    <a:pt x="1088476" y="125844"/>
                  </a:lnTo>
                  <a:lnTo>
                    <a:pt x="1078103" y="125844"/>
                  </a:lnTo>
                  <a:lnTo>
                    <a:pt x="1068336" y="61722"/>
                  </a:lnTo>
                  <a:close/>
                </a:path>
                <a:path w="1493520" h="345439">
                  <a:moveTo>
                    <a:pt x="1107618" y="121183"/>
                  </a:moveTo>
                  <a:lnTo>
                    <a:pt x="1092123" y="121183"/>
                  </a:lnTo>
                  <a:lnTo>
                    <a:pt x="1148765" y="179197"/>
                  </a:lnTo>
                  <a:lnTo>
                    <a:pt x="1161928" y="177190"/>
                  </a:lnTo>
                  <a:lnTo>
                    <a:pt x="1160173" y="175285"/>
                  </a:lnTo>
                  <a:lnTo>
                    <a:pt x="1107618" y="121183"/>
                  </a:lnTo>
                  <a:close/>
                </a:path>
                <a:path w="1493520" h="345439">
                  <a:moveTo>
                    <a:pt x="1200670" y="41046"/>
                  </a:moveTo>
                  <a:lnTo>
                    <a:pt x="1192784" y="42240"/>
                  </a:lnTo>
                  <a:lnTo>
                    <a:pt x="1161999" y="177190"/>
                  </a:lnTo>
                  <a:lnTo>
                    <a:pt x="1174496" y="175285"/>
                  </a:lnTo>
                  <a:lnTo>
                    <a:pt x="1185075" y="129108"/>
                  </a:lnTo>
                  <a:lnTo>
                    <a:pt x="1232776" y="121843"/>
                  </a:lnTo>
                  <a:lnTo>
                    <a:pt x="1246915" y="121843"/>
                  </a:lnTo>
                  <a:lnTo>
                    <a:pt x="1244349" y="117360"/>
                  </a:lnTo>
                  <a:lnTo>
                    <a:pt x="1187056" y="117360"/>
                  </a:lnTo>
                  <a:lnTo>
                    <a:pt x="1198884" y="68529"/>
                  </a:lnTo>
                  <a:lnTo>
                    <a:pt x="1198930" y="68338"/>
                  </a:lnTo>
                  <a:lnTo>
                    <a:pt x="1199371" y="64084"/>
                  </a:lnTo>
                  <a:lnTo>
                    <a:pt x="1199356" y="61722"/>
                  </a:lnTo>
                  <a:lnTo>
                    <a:pt x="1199210" y="58686"/>
                  </a:lnTo>
                  <a:lnTo>
                    <a:pt x="1210767" y="58686"/>
                  </a:lnTo>
                  <a:lnTo>
                    <a:pt x="1200670" y="41046"/>
                  </a:lnTo>
                  <a:close/>
                </a:path>
                <a:path w="1493520" h="345439">
                  <a:moveTo>
                    <a:pt x="1246915" y="121843"/>
                  </a:moveTo>
                  <a:lnTo>
                    <a:pt x="1232776" y="121843"/>
                  </a:lnTo>
                  <a:lnTo>
                    <a:pt x="1256538" y="162788"/>
                  </a:lnTo>
                  <a:lnTo>
                    <a:pt x="1269238" y="160845"/>
                  </a:lnTo>
                  <a:lnTo>
                    <a:pt x="1246915" y="121843"/>
                  </a:lnTo>
                  <a:close/>
                </a:path>
                <a:path w="1493520" h="345439">
                  <a:moveTo>
                    <a:pt x="1304841" y="39408"/>
                  </a:moveTo>
                  <a:lnTo>
                    <a:pt x="1292339" y="39408"/>
                  </a:lnTo>
                  <a:lnTo>
                    <a:pt x="1309890" y="154660"/>
                  </a:lnTo>
                  <a:lnTo>
                    <a:pt x="1322108" y="152793"/>
                  </a:lnTo>
                  <a:lnTo>
                    <a:pt x="1304841" y="39408"/>
                  </a:lnTo>
                  <a:close/>
                </a:path>
                <a:path w="1493520" h="345439">
                  <a:moveTo>
                    <a:pt x="1141349" y="50609"/>
                  </a:moveTo>
                  <a:lnTo>
                    <a:pt x="1127823" y="52666"/>
                  </a:lnTo>
                  <a:lnTo>
                    <a:pt x="1086656" y="111175"/>
                  </a:lnTo>
                  <a:lnTo>
                    <a:pt x="1078103" y="125844"/>
                  </a:lnTo>
                  <a:lnTo>
                    <a:pt x="1088476" y="125844"/>
                  </a:lnTo>
                  <a:lnTo>
                    <a:pt x="1092123" y="121183"/>
                  </a:lnTo>
                  <a:lnTo>
                    <a:pt x="1107618" y="121183"/>
                  </a:lnTo>
                  <a:lnTo>
                    <a:pt x="1099019" y="112331"/>
                  </a:lnTo>
                  <a:lnTo>
                    <a:pt x="1141349" y="50609"/>
                  </a:lnTo>
                  <a:close/>
                </a:path>
                <a:path w="1493520" h="345439">
                  <a:moveTo>
                    <a:pt x="1210767" y="58686"/>
                  </a:moveTo>
                  <a:lnTo>
                    <a:pt x="1199210" y="58686"/>
                  </a:lnTo>
                  <a:lnTo>
                    <a:pt x="1200873" y="64084"/>
                  </a:lnTo>
                  <a:lnTo>
                    <a:pt x="1202660" y="68338"/>
                  </a:lnTo>
                  <a:lnTo>
                    <a:pt x="1202740" y="68529"/>
                  </a:lnTo>
                  <a:lnTo>
                    <a:pt x="1204798" y="72009"/>
                  </a:lnTo>
                  <a:lnTo>
                    <a:pt x="1227670" y="111175"/>
                  </a:lnTo>
                  <a:lnTo>
                    <a:pt x="1187056" y="117360"/>
                  </a:lnTo>
                  <a:lnTo>
                    <a:pt x="1244349" y="117360"/>
                  </a:lnTo>
                  <a:lnTo>
                    <a:pt x="1210767" y="58686"/>
                  </a:lnTo>
                  <a:close/>
                </a:path>
                <a:path w="1493520" h="345439">
                  <a:moveTo>
                    <a:pt x="1342885" y="19913"/>
                  </a:moveTo>
                  <a:lnTo>
                    <a:pt x="1250492" y="33985"/>
                  </a:lnTo>
                  <a:lnTo>
                    <a:pt x="1252258" y="45516"/>
                  </a:lnTo>
                  <a:lnTo>
                    <a:pt x="1292339" y="39408"/>
                  </a:lnTo>
                  <a:lnTo>
                    <a:pt x="1304841" y="39408"/>
                  </a:lnTo>
                  <a:lnTo>
                    <a:pt x="1304556" y="37541"/>
                  </a:lnTo>
                  <a:lnTo>
                    <a:pt x="1344650" y="31445"/>
                  </a:lnTo>
                  <a:lnTo>
                    <a:pt x="1342885" y="19913"/>
                  </a:lnTo>
                  <a:close/>
                </a:path>
                <a:path w="1493520" h="345439">
                  <a:moveTo>
                    <a:pt x="1371168" y="15595"/>
                  </a:moveTo>
                  <a:lnTo>
                    <a:pt x="1359027" y="17449"/>
                  </a:lnTo>
                  <a:lnTo>
                    <a:pt x="1378343" y="144233"/>
                  </a:lnTo>
                  <a:lnTo>
                    <a:pt x="1390484" y="142379"/>
                  </a:lnTo>
                  <a:lnTo>
                    <a:pt x="1382623" y="90817"/>
                  </a:lnTo>
                  <a:lnTo>
                    <a:pt x="1391315" y="79717"/>
                  </a:lnTo>
                  <a:lnTo>
                    <a:pt x="1380934" y="79717"/>
                  </a:lnTo>
                  <a:lnTo>
                    <a:pt x="1371168" y="15595"/>
                  </a:lnTo>
                  <a:close/>
                </a:path>
                <a:path w="1493520" h="345439">
                  <a:moveTo>
                    <a:pt x="1410460" y="75069"/>
                  </a:moveTo>
                  <a:lnTo>
                    <a:pt x="1394955" y="75069"/>
                  </a:lnTo>
                  <a:lnTo>
                    <a:pt x="1451597" y="133083"/>
                  </a:lnTo>
                  <a:lnTo>
                    <a:pt x="1464843" y="131064"/>
                  </a:lnTo>
                  <a:lnTo>
                    <a:pt x="1410460" y="75069"/>
                  </a:lnTo>
                  <a:close/>
                </a:path>
                <a:path w="1493520" h="345439">
                  <a:moveTo>
                    <a:pt x="1473619" y="0"/>
                  </a:moveTo>
                  <a:lnTo>
                    <a:pt x="1461477" y="1841"/>
                  </a:lnTo>
                  <a:lnTo>
                    <a:pt x="1480794" y="128625"/>
                  </a:lnTo>
                  <a:lnTo>
                    <a:pt x="1492923" y="126784"/>
                  </a:lnTo>
                  <a:lnTo>
                    <a:pt x="1473619" y="0"/>
                  </a:lnTo>
                  <a:close/>
                </a:path>
                <a:path w="1493520" h="345439">
                  <a:moveTo>
                    <a:pt x="1444180" y="4483"/>
                  </a:moveTo>
                  <a:lnTo>
                    <a:pt x="1430655" y="6540"/>
                  </a:lnTo>
                  <a:lnTo>
                    <a:pt x="1389532" y="64973"/>
                  </a:lnTo>
                  <a:lnTo>
                    <a:pt x="1380934" y="79717"/>
                  </a:lnTo>
                  <a:lnTo>
                    <a:pt x="1391315" y="79717"/>
                  </a:lnTo>
                  <a:lnTo>
                    <a:pt x="1394955" y="75069"/>
                  </a:lnTo>
                  <a:lnTo>
                    <a:pt x="1410460" y="75069"/>
                  </a:lnTo>
                  <a:lnTo>
                    <a:pt x="1401851" y="66205"/>
                  </a:lnTo>
                  <a:lnTo>
                    <a:pt x="1444180" y="4483"/>
                  </a:lnTo>
                  <a:close/>
                </a:path>
              </a:pathLst>
            </a:custGeom>
            <a:solidFill>
              <a:srgbClr val="272D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08076" y="6028944"/>
              <a:ext cx="3401567" cy="507491"/>
            </a:xfrm>
            <a:prstGeom prst="rect">
              <a:avLst/>
            </a:prstGeom>
          </p:spPr>
        </p:pic>
      </p:grpSp>
      <p:sp>
        <p:nvSpPr>
          <p:cNvPr id="68" name="object 68"/>
          <p:cNvSpPr txBox="1"/>
          <p:nvPr/>
        </p:nvSpPr>
        <p:spPr>
          <a:xfrm>
            <a:off x="4282283" y="2411890"/>
            <a:ext cx="119507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17475" marR="5080" indent="-105410">
              <a:lnSpc>
                <a:spcPct val="100000"/>
              </a:lnSpc>
              <a:spcBef>
                <a:spcPts val="105"/>
              </a:spcBef>
            </a:pPr>
            <a:r>
              <a:rPr sz="1400" spc="-85" dirty="0">
                <a:solidFill>
                  <a:srgbClr val="272D39"/>
                </a:solidFill>
                <a:latin typeface="Lucida Sans Unicode"/>
                <a:cs typeface="Lucida Sans Unicode"/>
              </a:rPr>
              <a:t>ARAŞTIRMA</a:t>
            </a:r>
            <a:r>
              <a:rPr sz="1400" spc="-40" dirty="0">
                <a:solidFill>
                  <a:srgbClr val="272D39"/>
                </a:solidFill>
                <a:latin typeface="Lucida Sans Unicode"/>
                <a:cs typeface="Lucida Sans Unicode"/>
              </a:rPr>
              <a:t> </a:t>
            </a:r>
            <a:r>
              <a:rPr sz="1400" spc="-25" dirty="0">
                <a:solidFill>
                  <a:srgbClr val="272D39"/>
                </a:solidFill>
                <a:latin typeface="Lucida Sans Unicode"/>
                <a:cs typeface="Lucida Sans Unicode"/>
              </a:rPr>
              <a:t>VE </a:t>
            </a:r>
            <a:r>
              <a:rPr sz="1400" spc="-10" dirty="0">
                <a:solidFill>
                  <a:srgbClr val="272D39"/>
                </a:solidFill>
                <a:latin typeface="Lucida Sans Unicode"/>
                <a:cs typeface="Lucida Sans Unicode"/>
              </a:rPr>
              <a:t>GELİŞTİRME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90942" y="6119460"/>
            <a:ext cx="32200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LİDERLİK, </a:t>
            </a:r>
            <a:r>
              <a:rPr sz="18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YÖNETİŞİM</a:t>
            </a:r>
            <a:r>
              <a:rPr sz="18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ve</a:t>
            </a:r>
            <a:r>
              <a:rPr sz="1800" spc="-8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KALİTE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70" name="object 70"/>
          <p:cNvSpPr txBox="1">
            <a:spLocks noGrp="1"/>
          </p:cNvSpPr>
          <p:nvPr>
            <p:ph type="title"/>
          </p:nvPr>
        </p:nvSpPr>
        <p:spPr>
          <a:xfrm>
            <a:off x="5645226" y="1528800"/>
            <a:ext cx="5751830" cy="382905"/>
          </a:xfrm>
          <a:prstGeom prst="rect">
            <a:avLst/>
          </a:prstGeom>
          <a:solidFill>
            <a:srgbClr val="2DA9FD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870"/>
              </a:lnSpc>
            </a:pPr>
            <a:r>
              <a:rPr sz="2400" spc="-75" dirty="0">
                <a:solidFill>
                  <a:srgbClr val="FFFFFF"/>
                </a:solidFill>
              </a:rPr>
              <a:t>Kurumların</a:t>
            </a:r>
            <a:r>
              <a:rPr sz="2400" spc="-120" dirty="0">
                <a:solidFill>
                  <a:srgbClr val="FFFFFF"/>
                </a:solidFill>
              </a:rPr>
              <a:t> </a:t>
            </a:r>
            <a:r>
              <a:rPr sz="2400" spc="-114" dirty="0">
                <a:solidFill>
                  <a:srgbClr val="FFFFFF"/>
                </a:solidFill>
              </a:rPr>
              <a:t>KİDR’leri</a:t>
            </a:r>
            <a:r>
              <a:rPr sz="2400" spc="-100" dirty="0">
                <a:solidFill>
                  <a:srgbClr val="FFFFFF"/>
                </a:solidFill>
              </a:rPr>
              <a:t> </a:t>
            </a:r>
            <a:r>
              <a:rPr sz="2400" spc="-75" dirty="0">
                <a:solidFill>
                  <a:srgbClr val="FFFFFF"/>
                </a:solidFill>
              </a:rPr>
              <a:t>böyle</a:t>
            </a:r>
            <a:r>
              <a:rPr sz="2400" spc="-120" dirty="0">
                <a:solidFill>
                  <a:srgbClr val="FFFFFF"/>
                </a:solidFill>
              </a:rPr>
              <a:t> </a:t>
            </a:r>
            <a:r>
              <a:rPr sz="2400" spc="-50" dirty="0">
                <a:solidFill>
                  <a:srgbClr val="FFFFFF"/>
                </a:solidFill>
              </a:rPr>
              <a:t>olmamalıdır.</a:t>
            </a:r>
            <a:endParaRPr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471589" y="4749960"/>
            <a:ext cx="958913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b="1" spc="-535" dirty="0">
                <a:solidFill>
                  <a:srgbClr val="FFFFFF"/>
                </a:solidFill>
                <a:latin typeface="Tahoma"/>
                <a:cs typeface="Tahoma"/>
              </a:rPr>
              <a:t>KİDR’DE</a:t>
            </a:r>
            <a:r>
              <a:rPr sz="9600" b="1" spc="-7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600" b="1" spc="-450" dirty="0">
                <a:solidFill>
                  <a:srgbClr val="FFFFFF"/>
                </a:solidFill>
                <a:latin typeface="Tahoma"/>
                <a:cs typeface="Tahoma"/>
              </a:rPr>
              <a:t>DİKKAT</a:t>
            </a:r>
            <a:endParaRPr sz="96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1812" y="647700"/>
            <a:ext cx="10628376" cy="55245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39459" y="698681"/>
            <a:ext cx="8406130" cy="265906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200" b="0" spc="-1255" dirty="0">
                <a:solidFill>
                  <a:srgbClr val="29ADFC"/>
                </a:solidFill>
                <a:latin typeface="Times New Roman"/>
                <a:cs typeface="Times New Roman"/>
              </a:rPr>
              <a:t>K</a:t>
            </a:r>
            <a:r>
              <a:rPr lang="tr-TR" sz="17200" b="0" spc="-445" dirty="0">
                <a:solidFill>
                  <a:srgbClr val="29ADFC"/>
                </a:solidFill>
                <a:latin typeface="Times New Roman"/>
                <a:cs typeface="Times New Roman"/>
              </a:rPr>
              <a:t>İ</a:t>
            </a:r>
            <a:r>
              <a:rPr sz="17200" b="0" spc="-605" dirty="0">
                <a:solidFill>
                  <a:srgbClr val="29ADFC"/>
                </a:solidFill>
                <a:latin typeface="Times New Roman"/>
                <a:cs typeface="Times New Roman"/>
              </a:rPr>
              <a:t>D</a:t>
            </a:r>
            <a:r>
              <a:rPr sz="17200" b="0" spc="-80" dirty="0">
                <a:solidFill>
                  <a:srgbClr val="29ADFC"/>
                </a:solidFill>
                <a:latin typeface="Times New Roman"/>
                <a:cs typeface="Times New Roman"/>
              </a:rPr>
              <a:t>R</a:t>
            </a:r>
            <a:r>
              <a:rPr sz="17200" b="0" spc="-8265" dirty="0">
                <a:solidFill>
                  <a:srgbClr val="29ADFC"/>
                </a:solidFill>
                <a:latin typeface="Times New Roman"/>
                <a:cs typeface="Times New Roman"/>
              </a:rPr>
              <a:t>╛</a:t>
            </a:r>
            <a:r>
              <a:rPr sz="17200" b="0" spc="-590" dirty="0">
                <a:solidFill>
                  <a:srgbClr val="29ADFC"/>
                </a:solidFill>
                <a:latin typeface="Times New Roman"/>
                <a:cs typeface="Times New Roman"/>
              </a:rPr>
              <a:t>DE</a:t>
            </a:r>
            <a:endParaRPr sz="172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25709" y="3572615"/>
            <a:ext cx="7331075" cy="1944370"/>
          </a:xfrm>
          <a:custGeom>
            <a:avLst/>
            <a:gdLst/>
            <a:ahLst/>
            <a:cxnLst/>
            <a:rect l="l" t="t" r="r" b="b"/>
            <a:pathLst>
              <a:path w="7331075" h="1944370">
                <a:moveTo>
                  <a:pt x="610971" y="402755"/>
                </a:moveTo>
                <a:lnTo>
                  <a:pt x="0" y="402755"/>
                </a:lnTo>
                <a:lnTo>
                  <a:pt x="0" y="1943938"/>
                </a:lnTo>
                <a:lnTo>
                  <a:pt x="610971" y="1943938"/>
                </a:lnTo>
                <a:lnTo>
                  <a:pt x="664764" y="1942613"/>
                </a:lnTo>
                <a:lnTo>
                  <a:pt x="716033" y="1938638"/>
                </a:lnTo>
                <a:lnTo>
                  <a:pt x="764779" y="1932014"/>
                </a:lnTo>
                <a:lnTo>
                  <a:pt x="811001" y="1922741"/>
                </a:lnTo>
                <a:lnTo>
                  <a:pt x="854698" y="1910819"/>
                </a:lnTo>
                <a:lnTo>
                  <a:pt x="895870" y="1896249"/>
                </a:lnTo>
                <a:lnTo>
                  <a:pt x="941849" y="1875854"/>
                </a:lnTo>
                <a:lnTo>
                  <a:pt x="983990" y="1852812"/>
                </a:lnTo>
                <a:lnTo>
                  <a:pt x="1022291" y="1827125"/>
                </a:lnTo>
                <a:lnTo>
                  <a:pt x="1056757" y="1798792"/>
                </a:lnTo>
                <a:lnTo>
                  <a:pt x="1087386" y="1767814"/>
                </a:lnTo>
                <a:lnTo>
                  <a:pt x="1120819" y="1726254"/>
                </a:lnTo>
                <a:lnTo>
                  <a:pt x="1148305" y="1683918"/>
                </a:lnTo>
                <a:lnTo>
                  <a:pt x="292163" y="1683918"/>
                </a:lnTo>
                <a:lnTo>
                  <a:pt x="292163" y="662774"/>
                </a:lnTo>
                <a:lnTo>
                  <a:pt x="1148741" y="662774"/>
                </a:lnTo>
                <a:lnTo>
                  <a:pt x="1123564" y="623160"/>
                </a:lnTo>
                <a:lnTo>
                  <a:pt x="1089101" y="580233"/>
                </a:lnTo>
                <a:lnTo>
                  <a:pt x="1049972" y="541261"/>
                </a:lnTo>
                <a:lnTo>
                  <a:pt x="1015447" y="513340"/>
                </a:lnTo>
                <a:lnTo>
                  <a:pt x="978212" y="488755"/>
                </a:lnTo>
                <a:lnTo>
                  <a:pt x="938266" y="467506"/>
                </a:lnTo>
                <a:lnTo>
                  <a:pt x="895609" y="449596"/>
                </a:lnTo>
                <a:lnTo>
                  <a:pt x="850239" y="435025"/>
                </a:lnTo>
                <a:lnTo>
                  <a:pt x="803282" y="423408"/>
                </a:lnTo>
                <a:lnTo>
                  <a:pt x="755876" y="414372"/>
                </a:lnTo>
                <a:lnTo>
                  <a:pt x="708022" y="407918"/>
                </a:lnTo>
                <a:lnTo>
                  <a:pt x="659721" y="404045"/>
                </a:lnTo>
                <a:lnTo>
                  <a:pt x="610971" y="402755"/>
                </a:lnTo>
                <a:close/>
              </a:path>
              <a:path w="7331075" h="1944370">
                <a:moveTo>
                  <a:pt x="1148741" y="662774"/>
                </a:moveTo>
                <a:lnTo>
                  <a:pt x="610971" y="662774"/>
                </a:lnTo>
                <a:lnTo>
                  <a:pt x="663635" y="665448"/>
                </a:lnTo>
                <a:lnTo>
                  <a:pt x="712052" y="673469"/>
                </a:lnTo>
                <a:lnTo>
                  <a:pt x="756223" y="686836"/>
                </a:lnTo>
                <a:lnTo>
                  <a:pt x="796150" y="705548"/>
                </a:lnTo>
                <a:lnTo>
                  <a:pt x="831104" y="728904"/>
                </a:lnTo>
                <a:lnTo>
                  <a:pt x="860372" y="756186"/>
                </a:lnTo>
                <a:lnTo>
                  <a:pt x="883952" y="787398"/>
                </a:lnTo>
                <a:lnTo>
                  <a:pt x="901839" y="822540"/>
                </a:lnTo>
                <a:lnTo>
                  <a:pt x="915008" y="859778"/>
                </a:lnTo>
                <a:lnTo>
                  <a:pt x="924413" y="897272"/>
                </a:lnTo>
                <a:lnTo>
                  <a:pt x="930057" y="935021"/>
                </a:lnTo>
                <a:lnTo>
                  <a:pt x="931938" y="973023"/>
                </a:lnTo>
                <a:lnTo>
                  <a:pt x="931938" y="1371523"/>
                </a:lnTo>
                <a:lnTo>
                  <a:pt x="930040" y="1410045"/>
                </a:lnTo>
                <a:lnTo>
                  <a:pt x="924347" y="1448265"/>
                </a:lnTo>
                <a:lnTo>
                  <a:pt x="914857" y="1486182"/>
                </a:lnTo>
                <a:lnTo>
                  <a:pt x="901572" y="1523796"/>
                </a:lnTo>
                <a:lnTo>
                  <a:pt x="883580" y="1559237"/>
                </a:lnTo>
                <a:lnTo>
                  <a:pt x="859970" y="1590635"/>
                </a:lnTo>
                <a:lnTo>
                  <a:pt x="830746" y="1617992"/>
                </a:lnTo>
                <a:lnTo>
                  <a:pt x="795909" y="1641309"/>
                </a:lnTo>
                <a:lnTo>
                  <a:pt x="756118" y="1659952"/>
                </a:lnTo>
                <a:lnTo>
                  <a:pt x="712031" y="1673267"/>
                </a:lnTo>
                <a:lnTo>
                  <a:pt x="663649" y="1681255"/>
                </a:lnTo>
                <a:lnTo>
                  <a:pt x="610971" y="1683918"/>
                </a:lnTo>
                <a:lnTo>
                  <a:pt x="1148305" y="1683918"/>
                </a:lnTo>
                <a:lnTo>
                  <a:pt x="1172945" y="1636028"/>
                </a:lnTo>
                <a:lnTo>
                  <a:pt x="1191641" y="1587360"/>
                </a:lnTo>
                <a:lnTo>
                  <a:pt x="1205842" y="1537289"/>
                </a:lnTo>
                <a:lnTo>
                  <a:pt x="1215986" y="1486765"/>
                </a:lnTo>
                <a:lnTo>
                  <a:pt x="1222073" y="1435785"/>
                </a:lnTo>
                <a:lnTo>
                  <a:pt x="1224102" y="1384350"/>
                </a:lnTo>
                <a:lnTo>
                  <a:pt x="1224102" y="960158"/>
                </a:lnTo>
                <a:lnTo>
                  <a:pt x="1222277" y="907830"/>
                </a:lnTo>
                <a:lnTo>
                  <a:pt x="1216805" y="857739"/>
                </a:lnTo>
                <a:lnTo>
                  <a:pt x="1207684" y="809885"/>
                </a:lnTo>
                <a:lnTo>
                  <a:pt x="1194914" y="764269"/>
                </a:lnTo>
                <a:lnTo>
                  <a:pt x="1178496" y="720890"/>
                </a:lnTo>
                <a:lnTo>
                  <a:pt x="1153362" y="670045"/>
                </a:lnTo>
                <a:lnTo>
                  <a:pt x="1148741" y="662774"/>
                </a:lnTo>
                <a:close/>
              </a:path>
              <a:path w="7331075" h="1944370">
                <a:moveTo>
                  <a:pt x="1800606" y="0"/>
                </a:moveTo>
                <a:lnTo>
                  <a:pt x="1525536" y="0"/>
                </a:lnTo>
                <a:lnTo>
                  <a:pt x="1525536" y="266433"/>
                </a:lnTo>
                <a:lnTo>
                  <a:pt x="1800606" y="266433"/>
                </a:lnTo>
                <a:lnTo>
                  <a:pt x="1800606" y="0"/>
                </a:lnTo>
                <a:close/>
              </a:path>
              <a:path w="7331075" h="1944370">
                <a:moveTo>
                  <a:pt x="1809165" y="402755"/>
                </a:moveTo>
                <a:lnTo>
                  <a:pt x="1516964" y="402755"/>
                </a:lnTo>
                <a:lnTo>
                  <a:pt x="1516964" y="1943938"/>
                </a:lnTo>
                <a:lnTo>
                  <a:pt x="1809165" y="1943938"/>
                </a:lnTo>
                <a:lnTo>
                  <a:pt x="1809165" y="402755"/>
                </a:lnTo>
                <a:close/>
              </a:path>
              <a:path w="7331075" h="1944370">
                <a:moveTo>
                  <a:pt x="2419667" y="402755"/>
                </a:moveTo>
                <a:lnTo>
                  <a:pt x="2127504" y="402755"/>
                </a:lnTo>
                <a:lnTo>
                  <a:pt x="2127504" y="1943938"/>
                </a:lnTo>
                <a:lnTo>
                  <a:pt x="2419667" y="1943938"/>
                </a:lnTo>
                <a:lnTo>
                  <a:pt x="2419667" y="1516786"/>
                </a:lnTo>
                <a:lnTo>
                  <a:pt x="2622016" y="1275499"/>
                </a:lnTo>
                <a:lnTo>
                  <a:pt x="2955927" y="1275499"/>
                </a:lnTo>
                <a:lnTo>
                  <a:pt x="2883107" y="1161148"/>
                </a:lnTo>
                <a:lnTo>
                  <a:pt x="2419667" y="1161148"/>
                </a:lnTo>
                <a:lnTo>
                  <a:pt x="2419667" y="402755"/>
                </a:lnTo>
                <a:close/>
              </a:path>
              <a:path w="7331075" h="1944370">
                <a:moveTo>
                  <a:pt x="2955927" y="1275499"/>
                </a:moveTo>
                <a:lnTo>
                  <a:pt x="2622016" y="1275499"/>
                </a:lnTo>
                <a:lnTo>
                  <a:pt x="3049790" y="1943938"/>
                </a:lnTo>
                <a:lnTo>
                  <a:pt x="3381603" y="1943938"/>
                </a:lnTo>
                <a:lnTo>
                  <a:pt x="2955927" y="1275499"/>
                </a:lnTo>
                <a:close/>
              </a:path>
              <a:path w="7331075" h="1944370">
                <a:moveTo>
                  <a:pt x="3368776" y="402755"/>
                </a:moveTo>
                <a:lnTo>
                  <a:pt x="3040646" y="402755"/>
                </a:lnTo>
                <a:lnTo>
                  <a:pt x="2419667" y="1161148"/>
                </a:lnTo>
                <a:lnTo>
                  <a:pt x="2883107" y="1161148"/>
                </a:lnTo>
                <a:lnTo>
                  <a:pt x="2818155" y="1059154"/>
                </a:lnTo>
                <a:lnTo>
                  <a:pt x="3368776" y="402755"/>
                </a:lnTo>
                <a:close/>
              </a:path>
              <a:path w="7331075" h="1944370">
                <a:moveTo>
                  <a:pt x="3852227" y="402755"/>
                </a:moveTo>
                <a:lnTo>
                  <a:pt x="3560064" y="402755"/>
                </a:lnTo>
                <a:lnTo>
                  <a:pt x="3560064" y="1943938"/>
                </a:lnTo>
                <a:lnTo>
                  <a:pt x="3852227" y="1943938"/>
                </a:lnTo>
                <a:lnTo>
                  <a:pt x="3852227" y="1516786"/>
                </a:lnTo>
                <a:lnTo>
                  <a:pt x="4054576" y="1275499"/>
                </a:lnTo>
                <a:lnTo>
                  <a:pt x="4388487" y="1275499"/>
                </a:lnTo>
                <a:lnTo>
                  <a:pt x="4315667" y="1161148"/>
                </a:lnTo>
                <a:lnTo>
                  <a:pt x="3852227" y="1161148"/>
                </a:lnTo>
                <a:lnTo>
                  <a:pt x="3852227" y="402755"/>
                </a:lnTo>
                <a:close/>
              </a:path>
              <a:path w="7331075" h="1944370">
                <a:moveTo>
                  <a:pt x="4388487" y="1275499"/>
                </a:moveTo>
                <a:lnTo>
                  <a:pt x="4054576" y="1275499"/>
                </a:lnTo>
                <a:lnTo>
                  <a:pt x="4482350" y="1943938"/>
                </a:lnTo>
                <a:lnTo>
                  <a:pt x="4814163" y="1943938"/>
                </a:lnTo>
                <a:lnTo>
                  <a:pt x="4388487" y="1275499"/>
                </a:lnTo>
                <a:close/>
              </a:path>
              <a:path w="7331075" h="1944370">
                <a:moveTo>
                  <a:pt x="4801336" y="402755"/>
                </a:moveTo>
                <a:lnTo>
                  <a:pt x="4473206" y="402755"/>
                </a:lnTo>
                <a:lnTo>
                  <a:pt x="3852227" y="1161148"/>
                </a:lnTo>
                <a:lnTo>
                  <a:pt x="4315667" y="1161148"/>
                </a:lnTo>
                <a:lnTo>
                  <a:pt x="4250715" y="1059154"/>
                </a:lnTo>
                <a:lnTo>
                  <a:pt x="4801336" y="402755"/>
                </a:lnTo>
                <a:close/>
              </a:path>
              <a:path w="7331075" h="1944370">
                <a:moveTo>
                  <a:pt x="5675020" y="402755"/>
                </a:moveTo>
                <a:lnTo>
                  <a:pt x="5392623" y="402755"/>
                </a:lnTo>
                <a:lnTo>
                  <a:pt x="4844770" y="1943938"/>
                </a:lnTo>
                <a:lnTo>
                  <a:pt x="5132806" y="1943938"/>
                </a:lnTo>
                <a:lnTo>
                  <a:pt x="5254929" y="1581886"/>
                </a:lnTo>
                <a:lnTo>
                  <a:pt x="6092763" y="1581886"/>
                </a:lnTo>
                <a:lnTo>
                  <a:pt x="6008225" y="1343266"/>
                </a:lnTo>
                <a:lnTo>
                  <a:pt x="5327650" y="1343266"/>
                </a:lnTo>
                <a:lnTo>
                  <a:pt x="5526316" y="733475"/>
                </a:lnTo>
                <a:lnTo>
                  <a:pt x="5792188" y="733475"/>
                </a:lnTo>
                <a:lnTo>
                  <a:pt x="5675020" y="402755"/>
                </a:lnTo>
                <a:close/>
              </a:path>
              <a:path w="7331075" h="1944370">
                <a:moveTo>
                  <a:pt x="6092763" y="1581886"/>
                </a:moveTo>
                <a:lnTo>
                  <a:pt x="5797804" y="1581886"/>
                </a:lnTo>
                <a:lnTo>
                  <a:pt x="5922035" y="1943938"/>
                </a:lnTo>
                <a:lnTo>
                  <a:pt x="6221031" y="1943938"/>
                </a:lnTo>
                <a:lnTo>
                  <a:pt x="6092763" y="1581886"/>
                </a:lnTo>
                <a:close/>
              </a:path>
              <a:path w="7331075" h="1944370">
                <a:moveTo>
                  <a:pt x="6872338" y="662774"/>
                </a:moveTo>
                <a:lnTo>
                  <a:pt x="6580136" y="662774"/>
                </a:lnTo>
                <a:lnTo>
                  <a:pt x="6580136" y="1943938"/>
                </a:lnTo>
                <a:lnTo>
                  <a:pt x="6872338" y="1943938"/>
                </a:lnTo>
                <a:lnTo>
                  <a:pt x="6872338" y="662774"/>
                </a:lnTo>
                <a:close/>
              </a:path>
              <a:path w="7331075" h="1944370">
                <a:moveTo>
                  <a:pt x="5792188" y="733475"/>
                </a:moveTo>
                <a:lnTo>
                  <a:pt x="5526316" y="733475"/>
                </a:lnTo>
                <a:lnTo>
                  <a:pt x="5725325" y="1343266"/>
                </a:lnTo>
                <a:lnTo>
                  <a:pt x="6008225" y="1343266"/>
                </a:lnTo>
                <a:lnTo>
                  <a:pt x="5792188" y="733475"/>
                </a:lnTo>
                <a:close/>
              </a:path>
              <a:path w="7331075" h="1944370">
                <a:moveTo>
                  <a:pt x="7330782" y="402755"/>
                </a:moveTo>
                <a:lnTo>
                  <a:pt x="6121654" y="402755"/>
                </a:lnTo>
                <a:lnTo>
                  <a:pt x="6121654" y="662774"/>
                </a:lnTo>
                <a:lnTo>
                  <a:pt x="7330782" y="662774"/>
                </a:lnTo>
                <a:lnTo>
                  <a:pt x="7330782" y="402755"/>
                </a:lnTo>
                <a:close/>
              </a:path>
            </a:pathLst>
          </a:custGeom>
          <a:solidFill>
            <a:srgbClr val="FFFFFF">
              <a:alpha val="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654850" y="1911759"/>
            <a:ext cx="423545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295" dirty="0">
                <a:solidFill>
                  <a:srgbClr val="162044"/>
                </a:solidFill>
                <a:latin typeface="Times New Roman"/>
                <a:cs typeface="Times New Roman"/>
              </a:rPr>
              <a:t>K</a:t>
            </a:r>
            <a:r>
              <a:rPr lang="tr-TR" sz="4400" spc="-85" dirty="0">
                <a:solidFill>
                  <a:srgbClr val="162044"/>
                </a:solidFill>
                <a:latin typeface="Times New Roman"/>
                <a:cs typeface="Times New Roman"/>
              </a:rPr>
              <a:t>İ</a:t>
            </a:r>
            <a:r>
              <a:rPr sz="4400" spc="-130" dirty="0">
                <a:solidFill>
                  <a:srgbClr val="162044"/>
                </a:solidFill>
                <a:latin typeface="Times New Roman"/>
                <a:cs typeface="Times New Roman"/>
              </a:rPr>
              <a:t>D</a:t>
            </a:r>
            <a:r>
              <a:rPr sz="4400" spc="-15" dirty="0">
                <a:solidFill>
                  <a:srgbClr val="162044"/>
                </a:solidFill>
                <a:latin typeface="Times New Roman"/>
                <a:cs typeface="Times New Roman"/>
              </a:rPr>
              <a:t>R</a:t>
            </a:r>
            <a:r>
              <a:rPr lang="tr-TR" sz="4400" spc="-15" dirty="0">
                <a:solidFill>
                  <a:srgbClr val="162044"/>
                </a:solidFill>
                <a:latin typeface="Times New Roman"/>
                <a:cs typeface="Times New Roman"/>
              </a:rPr>
              <a:t>'</a:t>
            </a:r>
            <a:r>
              <a:rPr sz="4400" spc="-140" dirty="0">
                <a:solidFill>
                  <a:srgbClr val="162044"/>
                </a:solidFill>
                <a:latin typeface="Times New Roman"/>
                <a:cs typeface="Times New Roman"/>
              </a:rPr>
              <a:t>D</a:t>
            </a:r>
            <a:r>
              <a:rPr sz="4400" spc="-5" dirty="0">
                <a:solidFill>
                  <a:srgbClr val="162044"/>
                </a:solidFill>
                <a:latin typeface="Times New Roman"/>
                <a:cs typeface="Times New Roman"/>
              </a:rPr>
              <a:t>E</a:t>
            </a:r>
            <a:r>
              <a:rPr sz="4400" spc="-215" dirty="0">
                <a:solidFill>
                  <a:srgbClr val="162044"/>
                </a:solidFill>
                <a:latin typeface="Times New Roman"/>
                <a:cs typeface="Times New Roman"/>
              </a:rPr>
              <a:t> </a:t>
            </a:r>
            <a:r>
              <a:rPr sz="4400" spc="-105" dirty="0">
                <a:solidFill>
                  <a:srgbClr val="162044"/>
                </a:solidFill>
                <a:latin typeface="Times New Roman"/>
                <a:cs typeface="Times New Roman"/>
              </a:rPr>
              <a:t>D</a:t>
            </a:r>
            <a:r>
              <a:rPr lang="tr-TR" sz="4400" spc="-60" dirty="0">
                <a:solidFill>
                  <a:srgbClr val="162044"/>
                </a:solidFill>
                <a:latin typeface="Times New Roman"/>
                <a:cs typeface="Times New Roman"/>
              </a:rPr>
              <a:t>İ</a:t>
            </a:r>
            <a:r>
              <a:rPr sz="4400" spc="-270" dirty="0">
                <a:solidFill>
                  <a:srgbClr val="162044"/>
                </a:solidFill>
                <a:latin typeface="Times New Roman"/>
                <a:cs typeface="Times New Roman"/>
              </a:rPr>
              <a:t>KK</a:t>
            </a:r>
            <a:r>
              <a:rPr sz="4400" spc="-620" dirty="0">
                <a:solidFill>
                  <a:srgbClr val="162044"/>
                </a:solidFill>
                <a:latin typeface="Times New Roman"/>
                <a:cs typeface="Times New Roman"/>
              </a:rPr>
              <a:t>A</a:t>
            </a:r>
            <a:r>
              <a:rPr sz="4400" spc="20" dirty="0">
                <a:solidFill>
                  <a:srgbClr val="162044"/>
                </a:solidFill>
                <a:latin typeface="Times New Roman"/>
                <a:cs typeface="Times New Roman"/>
              </a:rPr>
              <a:t>T</a:t>
            </a:r>
            <a:endParaRPr sz="44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54850" y="2554041"/>
            <a:ext cx="2969895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40" dirty="0">
                <a:solidFill>
                  <a:srgbClr val="162044"/>
                </a:solidFill>
                <a:latin typeface="Times New Roman"/>
                <a:cs typeface="Times New Roman"/>
              </a:rPr>
              <a:t>E</a:t>
            </a:r>
            <a:r>
              <a:rPr sz="4400" spc="-120" dirty="0">
                <a:solidFill>
                  <a:srgbClr val="162044"/>
                </a:solidFill>
                <a:latin typeface="Times New Roman"/>
                <a:cs typeface="Times New Roman"/>
              </a:rPr>
              <a:t>D</a:t>
            </a:r>
            <a:r>
              <a:rPr lang="tr-TR" sz="4400" spc="-75" dirty="0">
                <a:solidFill>
                  <a:srgbClr val="162044"/>
                </a:solidFill>
                <a:latin typeface="Times New Roman"/>
                <a:cs typeface="Times New Roman"/>
              </a:rPr>
              <a:t>İ</a:t>
            </a:r>
            <a:r>
              <a:rPr sz="4400" spc="-215" dirty="0">
                <a:solidFill>
                  <a:srgbClr val="162044"/>
                </a:solidFill>
                <a:latin typeface="Times New Roman"/>
                <a:cs typeface="Times New Roman"/>
              </a:rPr>
              <a:t>L</a:t>
            </a:r>
            <a:r>
              <a:rPr sz="4400" spc="-480" dirty="0">
                <a:solidFill>
                  <a:srgbClr val="162044"/>
                </a:solidFill>
                <a:latin typeface="Times New Roman"/>
                <a:cs typeface="Times New Roman"/>
              </a:rPr>
              <a:t>M</a:t>
            </a:r>
            <a:r>
              <a:rPr sz="4400" spc="-40" dirty="0">
                <a:solidFill>
                  <a:srgbClr val="162044"/>
                </a:solidFill>
                <a:latin typeface="Times New Roman"/>
                <a:cs typeface="Times New Roman"/>
              </a:rPr>
              <a:t>E</a:t>
            </a:r>
            <a:r>
              <a:rPr lang="tr-TR" sz="4400" spc="350" dirty="0">
                <a:solidFill>
                  <a:srgbClr val="162044"/>
                </a:solidFill>
                <a:latin typeface="Times New Roman"/>
                <a:cs typeface="Times New Roman"/>
              </a:rPr>
              <a:t>S</a:t>
            </a:r>
            <a:r>
              <a:rPr lang="tr-TR" sz="4400" spc="5" dirty="0">
                <a:solidFill>
                  <a:srgbClr val="162044"/>
                </a:solidFill>
                <a:latin typeface="Times New Roman"/>
                <a:cs typeface="Times New Roman"/>
              </a:rPr>
              <a:t>İ</a:t>
            </a:r>
            <a:endParaRPr sz="44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54850" y="3203030"/>
            <a:ext cx="2969895" cy="1367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tr-TR" sz="4400" spc="-10" dirty="0">
                <a:solidFill>
                  <a:srgbClr val="162044"/>
                </a:solidFill>
                <a:latin typeface="Times New Roman"/>
                <a:cs typeface="Times New Roman"/>
              </a:rPr>
              <a:t>G</a:t>
            </a:r>
            <a:r>
              <a:rPr sz="4400" spc="-10" dirty="0">
                <a:solidFill>
                  <a:srgbClr val="162044"/>
                </a:solidFill>
                <a:latin typeface="Times New Roman"/>
                <a:cs typeface="Times New Roman"/>
              </a:rPr>
              <a:t>EREKEN </a:t>
            </a:r>
            <a:r>
              <a:rPr sz="4400" spc="-45" dirty="0">
                <a:solidFill>
                  <a:srgbClr val="162044"/>
                </a:solidFill>
                <a:latin typeface="Times New Roman"/>
                <a:cs typeface="Times New Roman"/>
              </a:rPr>
              <a:t>HUS</a:t>
            </a:r>
            <a:r>
              <a:rPr sz="4400" spc="-745" dirty="0">
                <a:solidFill>
                  <a:srgbClr val="162044"/>
                </a:solidFill>
                <a:latin typeface="Times New Roman"/>
                <a:cs typeface="Times New Roman"/>
              </a:rPr>
              <a:t> </a:t>
            </a:r>
            <a:r>
              <a:rPr sz="4400" spc="-85" dirty="0">
                <a:solidFill>
                  <a:srgbClr val="162044"/>
                </a:solidFill>
                <a:latin typeface="Times New Roman"/>
                <a:cs typeface="Times New Roman"/>
              </a:rPr>
              <a:t>U</a:t>
            </a:r>
            <a:r>
              <a:rPr sz="4400" spc="345" dirty="0">
                <a:solidFill>
                  <a:srgbClr val="162044"/>
                </a:solidFill>
                <a:latin typeface="Times New Roman"/>
                <a:cs typeface="Times New Roman"/>
              </a:rPr>
              <a:t>S</a:t>
            </a:r>
            <a:r>
              <a:rPr sz="4400" spc="-220" dirty="0">
                <a:solidFill>
                  <a:srgbClr val="162044"/>
                </a:solidFill>
                <a:latin typeface="Times New Roman"/>
                <a:cs typeface="Times New Roman"/>
              </a:rPr>
              <a:t>L</a:t>
            </a:r>
            <a:r>
              <a:rPr sz="4400" spc="-340" dirty="0">
                <a:solidFill>
                  <a:srgbClr val="162044"/>
                </a:solidFill>
                <a:latin typeface="Times New Roman"/>
                <a:cs typeface="Times New Roman"/>
              </a:rPr>
              <a:t>A</a:t>
            </a:r>
            <a:r>
              <a:rPr sz="4400" dirty="0">
                <a:solidFill>
                  <a:srgbClr val="162044"/>
                </a:solidFill>
                <a:latin typeface="Times New Roman"/>
                <a:cs typeface="Times New Roman"/>
              </a:rPr>
              <a:t>R</a:t>
            </a:r>
            <a:endParaRPr sz="4400" dirty="0">
              <a:latin typeface="Times New Roman"/>
              <a:cs typeface="Times New Roman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48500" y="310895"/>
            <a:ext cx="3433572" cy="622096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63951" y="2548130"/>
            <a:ext cx="2230120" cy="3230880"/>
          </a:xfrm>
          <a:custGeom>
            <a:avLst/>
            <a:gdLst/>
            <a:ahLst/>
            <a:cxnLst/>
            <a:rect l="l" t="t" r="r" b="b"/>
            <a:pathLst>
              <a:path w="2230120" h="3230879">
                <a:moveTo>
                  <a:pt x="2026005" y="0"/>
                </a:moveTo>
                <a:lnTo>
                  <a:pt x="203606" y="0"/>
                </a:lnTo>
                <a:lnTo>
                  <a:pt x="156922" y="5377"/>
                </a:lnTo>
                <a:lnTo>
                  <a:pt x="114066" y="20695"/>
                </a:lnTo>
                <a:lnTo>
                  <a:pt x="76262" y="44730"/>
                </a:lnTo>
                <a:lnTo>
                  <a:pt x="44730" y="76262"/>
                </a:lnTo>
                <a:lnTo>
                  <a:pt x="20695" y="114066"/>
                </a:lnTo>
                <a:lnTo>
                  <a:pt x="5377" y="156922"/>
                </a:lnTo>
                <a:lnTo>
                  <a:pt x="0" y="203606"/>
                </a:lnTo>
                <a:lnTo>
                  <a:pt x="0" y="3027273"/>
                </a:lnTo>
                <a:lnTo>
                  <a:pt x="5377" y="3073957"/>
                </a:lnTo>
                <a:lnTo>
                  <a:pt x="20695" y="3116813"/>
                </a:lnTo>
                <a:lnTo>
                  <a:pt x="44730" y="3154617"/>
                </a:lnTo>
                <a:lnTo>
                  <a:pt x="76262" y="3186149"/>
                </a:lnTo>
                <a:lnTo>
                  <a:pt x="114066" y="3210184"/>
                </a:lnTo>
                <a:lnTo>
                  <a:pt x="156922" y="3225502"/>
                </a:lnTo>
                <a:lnTo>
                  <a:pt x="203606" y="3230879"/>
                </a:lnTo>
                <a:lnTo>
                  <a:pt x="2026005" y="3230879"/>
                </a:lnTo>
                <a:lnTo>
                  <a:pt x="2072689" y="3225502"/>
                </a:lnTo>
                <a:lnTo>
                  <a:pt x="2115545" y="3210184"/>
                </a:lnTo>
                <a:lnTo>
                  <a:pt x="2153349" y="3186149"/>
                </a:lnTo>
                <a:lnTo>
                  <a:pt x="2184881" y="3154617"/>
                </a:lnTo>
                <a:lnTo>
                  <a:pt x="2208916" y="3116813"/>
                </a:lnTo>
                <a:lnTo>
                  <a:pt x="2224234" y="3073957"/>
                </a:lnTo>
                <a:lnTo>
                  <a:pt x="2229612" y="3027273"/>
                </a:lnTo>
                <a:lnTo>
                  <a:pt x="2229612" y="203606"/>
                </a:lnTo>
                <a:lnTo>
                  <a:pt x="2224234" y="156922"/>
                </a:lnTo>
                <a:lnTo>
                  <a:pt x="2208916" y="114066"/>
                </a:lnTo>
                <a:lnTo>
                  <a:pt x="2184881" y="76262"/>
                </a:lnTo>
                <a:lnTo>
                  <a:pt x="2153349" y="44730"/>
                </a:lnTo>
                <a:lnTo>
                  <a:pt x="2115545" y="20695"/>
                </a:lnTo>
                <a:lnTo>
                  <a:pt x="2072689" y="5377"/>
                </a:lnTo>
                <a:lnTo>
                  <a:pt x="2026005" y="0"/>
                </a:lnTo>
                <a:close/>
              </a:path>
            </a:pathLst>
          </a:custGeom>
          <a:solidFill>
            <a:srgbClr val="212F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905954" y="3279739"/>
            <a:ext cx="1812925" cy="2017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Tahoma"/>
                <a:cs typeface="Tahoma"/>
              </a:rPr>
              <a:t>Planlama</a:t>
            </a:r>
            <a:endParaRPr sz="18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1755"/>
              </a:spcBef>
            </a:pP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Planlama</a:t>
            </a:r>
            <a:r>
              <a:rPr sz="1400" spc="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(tanımlı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süreçler)</a:t>
            </a:r>
            <a:r>
              <a:rPr sz="14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bulunmakta;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ancak</a:t>
            </a:r>
            <a:r>
              <a:rPr sz="1400" spc="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herhangi</a:t>
            </a:r>
            <a:r>
              <a:rPr sz="1400" spc="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Trebuchet MS"/>
                <a:cs typeface="Trebuchet MS"/>
              </a:rPr>
              <a:t>bir 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uygulama </a:t>
            </a:r>
            <a:r>
              <a:rPr sz="1400" spc="20" dirty="0">
                <a:solidFill>
                  <a:srgbClr val="FFFFFF"/>
                </a:solidFill>
                <a:latin typeface="Trebuchet MS"/>
                <a:cs typeface="Trebuchet MS"/>
              </a:rPr>
              <a:t>bulunmamakta</a:t>
            </a:r>
            <a:r>
              <a:rPr sz="1400" spc="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Trebuchet MS"/>
                <a:cs typeface="Trebuchet MS"/>
              </a:rPr>
              <a:t>veya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kısmi</a:t>
            </a:r>
            <a:r>
              <a:rPr sz="1400" spc="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uygulamalar bulunmaktadır.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12435" y="2055877"/>
            <a:ext cx="2230120" cy="3572510"/>
          </a:xfrm>
          <a:custGeom>
            <a:avLst/>
            <a:gdLst/>
            <a:ahLst/>
            <a:cxnLst/>
            <a:rect l="l" t="t" r="r" b="b"/>
            <a:pathLst>
              <a:path w="2230120" h="3572510">
                <a:moveTo>
                  <a:pt x="2026005" y="0"/>
                </a:moveTo>
                <a:lnTo>
                  <a:pt x="203606" y="0"/>
                </a:lnTo>
                <a:lnTo>
                  <a:pt x="156922" y="5377"/>
                </a:lnTo>
                <a:lnTo>
                  <a:pt x="114066" y="20695"/>
                </a:lnTo>
                <a:lnTo>
                  <a:pt x="76262" y="44730"/>
                </a:lnTo>
                <a:lnTo>
                  <a:pt x="44730" y="76262"/>
                </a:lnTo>
                <a:lnTo>
                  <a:pt x="20695" y="114066"/>
                </a:lnTo>
                <a:lnTo>
                  <a:pt x="5377" y="156922"/>
                </a:lnTo>
                <a:lnTo>
                  <a:pt x="0" y="203606"/>
                </a:lnTo>
                <a:lnTo>
                  <a:pt x="0" y="3368649"/>
                </a:lnTo>
                <a:lnTo>
                  <a:pt x="5377" y="3415333"/>
                </a:lnTo>
                <a:lnTo>
                  <a:pt x="20695" y="3458189"/>
                </a:lnTo>
                <a:lnTo>
                  <a:pt x="44730" y="3495993"/>
                </a:lnTo>
                <a:lnTo>
                  <a:pt x="76262" y="3527525"/>
                </a:lnTo>
                <a:lnTo>
                  <a:pt x="114066" y="3551560"/>
                </a:lnTo>
                <a:lnTo>
                  <a:pt x="156922" y="3566878"/>
                </a:lnTo>
                <a:lnTo>
                  <a:pt x="203606" y="3572255"/>
                </a:lnTo>
                <a:lnTo>
                  <a:pt x="2026005" y="3572255"/>
                </a:lnTo>
                <a:lnTo>
                  <a:pt x="2072689" y="3566878"/>
                </a:lnTo>
                <a:lnTo>
                  <a:pt x="2115545" y="3551560"/>
                </a:lnTo>
                <a:lnTo>
                  <a:pt x="2153349" y="3527525"/>
                </a:lnTo>
                <a:lnTo>
                  <a:pt x="2184881" y="3495993"/>
                </a:lnTo>
                <a:lnTo>
                  <a:pt x="2208916" y="3458189"/>
                </a:lnTo>
                <a:lnTo>
                  <a:pt x="2224234" y="3415333"/>
                </a:lnTo>
                <a:lnTo>
                  <a:pt x="2229612" y="3368649"/>
                </a:lnTo>
                <a:lnTo>
                  <a:pt x="2229612" y="203606"/>
                </a:lnTo>
                <a:lnTo>
                  <a:pt x="2224234" y="156922"/>
                </a:lnTo>
                <a:lnTo>
                  <a:pt x="2208916" y="114066"/>
                </a:lnTo>
                <a:lnTo>
                  <a:pt x="2184881" y="76262"/>
                </a:lnTo>
                <a:lnTo>
                  <a:pt x="2153349" y="44730"/>
                </a:lnTo>
                <a:lnTo>
                  <a:pt x="2115545" y="20695"/>
                </a:lnTo>
                <a:lnTo>
                  <a:pt x="2072689" y="5377"/>
                </a:lnTo>
                <a:lnTo>
                  <a:pt x="2026005" y="0"/>
                </a:lnTo>
                <a:close/>
              </a:path>
            </a:pathLst>
          </a:custGeom>
          <a:solidFill>
            <a:srgbClr val="212F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263731" y="2606903"/>
            <a:ext cx="105473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spc="-45" dirty="0">
                <a:solidFill>
                  <a:srgbClr val="FFFFFF"/>
                </a:solidFill>
                <a:latin typeface="Tahoma"/>
                <a:cs typeface="Tahoma"/>
              </a:rPr>
              <a:t>Planlama</a:t>
            </a:r>
            <a:r>
              <a:rPr sz="1400" b="1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ve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Uygulama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63731" y="3253079"/>
            <a:ext cx="189611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45" dirty="0">
                <a:solidFill>
                  <a:srgbClr val="FFFFFF"/>
                </a:solidFill>
                <a:latin typeface="Trebuchet MS"/>
                <a:cs typeface="Trebuchet MS"/>
              </a:rPr>
              <a:t>Kurumun</a:t>
            </a:r>
            <a:r>
              <a:rPr sz="12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genelini</a:t>
            </a:r>
            <a:r>
              <a:rPr sz="1200" spc="5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kapsayan</a:t>
            </a:r>
            <a:r>
              <a:rPr sz="1200" spc="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uygulamalar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bulunmaktadır</a:t>
            </a:r>
            <a:r>
              <a:rPr sz="1200" spc="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ve 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uygulamalardan</a:t>
            </a:r>
            <a:r>
              <a:rPr sz="1200" spc="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bazı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sonuçlar</a:t>
            </a:r>
            <a:r>
              <a:rPr sz="1200" spc="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elde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edilmiştir.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Ancak</a:t>
            </a:r>
            <a:r>
              <a:rPr sz="1200" spc="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bu</a:t>
            </a:r>
            <a:r>
              <a:rPr sz="1200" spc="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sonuçların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izlemesi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yapılmamakta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veya</a:t>
            </a:r>
            <a:r>
              <a:rPr sz="1200" spc="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kısmen</a:t>
            </a:r>
            <a:r>
              <a:rPr sz="1200" spc="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yapılmaktadır.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365492" y="1524001"/>
            <a:ext cx="2228215" cy="3291840"/>
            <a:chOff x="7365492" y="1524001"/>
            <a:chExt cx="2228215" cy="3291840"/>
          </a:xfrm>
        </p:grpSpPr>
        <p:sp>
          <p:nvSpPr>
            <p:cNvPr id="8" name="object 8"/>
            <p:cNvSpPr/>
            <p:nvPr/>
          </p:nvSpPr>
          <p:spPr>
            <a:xfrm>
              <a:off x="7365492" y="1524001"/>
              <a:ext cx="2228215" cy="3291840"/>
            </a:xfrm>
            <a:custGeom>
              <a:avLst/>
              <a:gdLst/>
              <a:ahLst/>
              <a:cxnLst/>
              <a:rect l="l" t="t" r="r" b="b"/>
              <a:pathLst>
                <a:path w="2228215" h="3291840">
                  <a:moveTo>
                    <a:pt x="2024621" y="0"/>
                  </a:moveTo>
                  <a:lnTo>
                    <a:pt x="203466" y="0"/>
                  </a:lnTo>
                  <a:lnTo>
                    <a:pt x="156814" y="5373"/>
                  </a:lnTo>
                  <a:lnTo>
                    <a:pt x="113988" y="20680"/>
                  </a:lnTo>
                  <a:lnTo>
                    <a:pt x="76209" y="44699"/>
                  </a:lnTo>
                  <a:lnTo>
                    <a:pt x="44699" y="76209"/>
                  </a:lnTo>
                  <a:lnTo>
                    <a:pt x="20680" y="113988"/>
                  </a:lnTo>
                  <a:lnTo>
                    <a:pt x="5373" y="156814"/>
                  </a:lnTo>
                  <a:lnTo>
                    <a:pt x="0" y="203466"/>
                  </a:lnTo>
                  <a:lnTo>
                    <a:pt x="0" y="3088373"/>
                  </a:lnTo>
                  <a:lnTo>
                    <a:pt x="5373" y="3135025"/>
                  </a:lnTo>
                  <a:lnTo>
                    <a:pt x="20680" y="3177851"/>
                  </a:lnTo>
                  <a:lnTo>
                    <a:pt x="44699" y="3215630"/>
                  </a:lnTo>
                  <a:lnTo>
                    <a:pt x="76209" y="3247140"/>
                  </a:lnTo>
                  <a:lnTo>
                    <a:pt x="113988" y="3271159"/>
                  </a:lnTo>
                  <a:lnTo>
                    <a:pt x="156814" y="3286466"/>
                  </a:lnTo>
                  <a:lnTo>
                    <a:pt x="203466" y="3291840"/>
                  </a:lnTo>
                  <a:lnTo>
                    <a:pt x="2024621" y="3291840"/>
                  </a:lnTo>
                  <a:lnTo>
                    <a:pt x="2071273" y="3286466"/>
                  </a:lnTo>
                  <a:lnTo>
                    <a:pt x="2114099" y="3271159"/>
                  </a:lnTo>
                  <a:lnTo>
                    <a:pt x="2151878" y="3247140"/>
                  </a:lnTo>
                  <a:lnTo>
                    <a:pt x="2183388" y="3215630"/>
                  </a:lnTo>
                  <a:lnTo>
                    <a:pt x="2207407" y="3177851"/>
                  </a:lnTo>
                  <a:lnTo>
                    <a:pt x="2222714" y="3135025"/>
                  </a:lnTo>
                  <a:lnTo>
                    <a:pt x="2228087" y="3088373"/>
                  </a:lnTo>
                  <a:lnTo>
                    <a:pt x="2228087" y="203466"/>
                  </a:lnTo>
                  <a:lnTo>
                    <a:pt x="2222714" y="156814"/>
                  </a:lnTo>
                  <a:lnTo>
                    <a:pt x="2207407" y="113988"/>
                  </a:lnTo>
                  <a:lnTo>
                    <a:pt x="2183388" y="76209"/>
                  </a:lnTo>
                  <a:lnTo>
                    <a:pt x="2151878" y="44699"/>
                  </a:lnTo>
                  <a:lnTo>
                    <a:pt x="2114099" y="20680"/>
                  </a:lnTo>
                  <a:lnTo>
                    <a:pt x="2071273" y="5373"/>
                  </a:lnTo>
                  <a:lnTo>
                    <a:pt x="2024621" y="0"/>
                  </a:lnTo>
                  <a:close/>
                </a:path>
              </a:pathLst>
            </a:custGeom>
            <a:solidFill>
              <a:srgbClr val="212F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570000" y="4044975"/>
              <a:ext cx="1391920" cy="207645"/>
            </a:xfrm>
            <a:custGeom>
              <a:avLst/>
              <a:gdLst/>
              <a:ahLst/>
              <a:cxnLst/>
              <a:rect l="l" t="t" r="r" b="b"/>
              <a:pathLst>
                <a:path w="1391920" h="207645">
                  <a:moveTo>
                    <a:pt x="1391412" y="0"/>
                  </a:moveTo>
                  <a:lnTo>
                    <a:pt x="0" y="0"/>
                  </a:lnTo>
                  <a:lnTo>
                    <a:pt x="0" y="207263"/>
                  </a:lnTo>
                  <a:lnTo>
                    <a:pt x="1391412" y="207263"/>
                  </a:lnTo>
                  <a:lnTo>
                    <a:pt x="1391412" y="0"/>
                  </a:lnTo>
                  <a:close/>
                </a:path>
              </a:pathLst>
            </a:custGeom>
            <a:solidFill>
              <a:srgbClr val="2DA9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557296" y="2093751"/>
            <a:ext cx="1814830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Planlama,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Uygulama,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Kontrol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Etme,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Tahoma"/>
                <a:cs typeface="Tahoma"/>
              </a:rPr>
              <a:t>Önlem Alma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557296" y="2953374"/>
            <a:ext cx="1990089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50" dirty="0">
                <a:solidFill>
                  <a:srgbClr val="FFFFFF"/>
                </a:solidFill>
                <a:latin typeface="Trebuchet MS"/>
                <a:cs typeface="Trebuchet MS"/>
              </a:rPr>
              <a:t>Kurumun</a:t>
            </a:r>
            <a:r>
              <a:rPr sz="140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genelini</a:t>
            </a:r>
            <a:endParaRPr sz="1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400" spc="10" dirty="0">
                <a:solidFill>
                  <a:srgbClr val="FFFFFF"/>
                </a:solidFill>
                <a:latin typeface="Trebuchet MS"/>
                <a:cs typeface="Trebuchet MS"/>
              </a:rPr>
              <a:t>kapsayan</a:t>
            </a:r>
            <a:r>
              <a:rPr sz="1400" spc="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uygulamaların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353335" y="3404895"/>
            <a:ext cx="909319" cy="207645"/>
          </a:xfrm>
          <a:prstGeom prst="rect">
            <a:avLst/>
          </a:prstGeom>
          <a:solidFill>
            <a:srgbClr val="2DA9FD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izlenmekte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557296" y="3380243"/>
            <a:ext cx="19240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728470" algn="l"/>
              </a:tabLst>
            </a:pP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sonuçları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1400" spc="-25" dirty="0">
                <a:solidFill>
                  <a:srgbClr val="FFFFFF"/>
                </a:solidFill>
                <a:latin typeface="Trebuchet MS"/>
                <a:cs typeface="Trebuchet MS"/>
              </a:rPr>
              <a:t>ve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557296" y="3593677"/>
            <a:ext cx="131699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spc="-45" dirty="0">
                <a:solidFill>
                  <a:srgbClr val="FFFFFF"/>
                </a:solidFill>
                <a:latin typeface="Trebuchet MS"/>
                <a:cs typeface="Trebuchet MS"/>
              </a:rPr>
              <a:t>ilgili</a:t>
            </a:r>
            <a:r>
              <a:rPr sz="14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paydaşların katılımıyla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557296" y="4020547"/>
            <a:ext cx="14585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5" dirty="0">
                <a:solidFill>
                  <a:srgbClr val="FFFFFF"/>
                </a:solidFill>
                <a:latin typeface="Trebuchet MS"/>
                <a:cs typeface="Trebuchet MS"/>
              </a:rPr>
              <a:t>iyileştirilmektedir.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9710928" y="972314"/>
            <a:ext cx="2230120" cy="3291840"/>
            <a:chOff x="9710928" y="972314"/>
            <a:chExt cx="2230120" cy="3291840"/>
          </a:xfrm>
        </p:grpSpPr>
        <p:sp>
          <p:nvSpPr>
            <p:cNvPr id="17" name="object 17"/>
            <p:cNvSpPr/>
            <p:nvPr/>
          </p:nvSpPr>
          <p:spPr>
            <a:xfrm>
              <a:off x="9710928" y="972314"/>
              <a:ext cx="2230120" cy="3291840"/>
            </a:xfrm>
            <a:custGeom>
              <a:avLst/>
              <a:gdLst/>
              <a:ahLst/>
              <a:cxnLst/>
              <a:rect l="l" t="t" r="r" b="b"/>
              <a:pathLst>
                <a:path w="2230120" h="3291840">
                  <a:moveTo>
                    <a:pt x="2026005" y="0"/>
                  </a:moveTo>
                  <a:lnTo>
                    <a:pt x="203606" y="0"/>
                  </a:lnTo>
                  <a:lnTo>
                    <a:pt x="156922" y="5377"/>
                  </a:lnTo>
                  <a:lnTo>
                    <a:pt x="114066" y="20695"/>
                  </a:lnTo>
                  <a:lnTo>
                    <a:pt x="76262" y="44730"/>
                  </a:lnTo>
                  <a:lnTo>
                    <a:pt x="44730" y="76262"/>
                  </a:lnTo>
                  <a:lnTo>
                    <a:pt x="20695" y="114066"/>
                  </a:lnTo>
                  <a:lnTo>
                    <a:pt x="5377" y="156922"/>
                  </a:lnTo>
                  <a:lnTo>
                    <a:pt x="0" y="203606"/>
                  </a:lnTo>
                  <a:lnTo>
                    <a:pt x="0" y="3088233"/>
                  </a:lnTo>
                  <a:lnTo>
                    <a:pt x="5377" y="3134917"/>
                  </a:lnTo>
                  <a:lnTo>
                    <a:pt x="20695" y="3177773"/>
                  </a:lnTo>
                  <a:lnTo>
                    <a:pt x="44730" y="3215577"/>
                  </a:lnTo>
                  <a:lnTo>
                    <a:pt x="76262" y="3247109"/>
                  </a:lnTo>
                  <a:lnTo>
                    <a:pt x="114066" y="3271144"/>
                  </a:lnTo>
                  <a:lnTo>
                    <a:pt x="156922" y="3286462"/>
                  </a:lnTo>
                  <a:lnTo>
                    <a:pt x="203606" y="3291840"/>
                  </a:lnTo>
                  <a:lnTo>
                    <a:pt x="2026005" y="3291840"/>
                  </a:lnTo>
                  <a:lnTo>
                    <a:pt x="2072689" y="3286462"/>
                  </a:lnTo>
                  <a:lnTo>
                    <a:pt x="2115545" y="3271144"/>
                  </a:lnTo>
                  <a:lnTo>
                    <a:pt x="2153349" y="3247109"/>
                  </a:lnTo>
                  <a:lnTo>
                    <a:pt x="2184881" y="3215577"/>
                  </a:lnTo>
                  <a:lnTo>
                    <a:pt x="2208916" y="3177773"/>
                  </a:lnTo>
                  <a:lnTo>
                    <a:pt x="2224234" y="3134917"/>
                  </a:lnTo>
                  <a:lnTo>
                    <a:pt x="2229611" y="3088233"/>
                  </a:lnTo>
                  <a:lnTo>
                    <a:pt x="2229611" y="203606"/>
                  </a:lnTo>
                  <a:lnTo>
                    <a:pt x="2224234" y="156922"/>
                  </a:lnTo>
                  <a:lnTo>
                    <a:pt x="2208916" y="114066"/>
                  </a:lnTo>
                  <a:lnTo>
                    <a:pt x="2184881" y="76262"/>
                  </a:lnTo>
                  <a:lnTo>
                    <a:pt x="2153349" y="44730"/>
                  </a:lnTo>
                  <a:lnTo>
                    <a:pt x="2115545" y="20695"/>
                  </a:lnTo>
                  <a:lnTo>
                    <a:pt x="2072689" y="5377"/>
                  </a:lnTo>
                  <a:lnTo>
                    <a:pt x="2026005" y="0"/>
                  </a:lnTo>
                  <a:close/>
                </a:path>
              </a:pathLst>
            </a:custGeom>
            <a:solidFill>
              <a:srgbClr val="212F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933419" y="2747060"/>
              <a:ext cx="1076325" cy="421005"/>
            </a:xfrm>
            <a:custGeom>
              <a:avLst/>
              <a:gdLst/>
              <a:ahLst/>
              <a:cxnLst/>
              <a:rect l="l" t="t" r="r" b="b"/>
              <a:pathLst>
                <a:path w="1076325" h="421005">
                  <a:moveTo>
                    <a:pt x="856475" y="0"/>
                  </a:moveTo>
                  <a:lnTo>
                    <a:pt x="0" y="0"/>
                  </a:lnTo>
                  <a:lnTo>
                    <a:pt x="0" y="207264"/>
                  </a:lnTo>
                  <a:lnTo>
                    <a:pt x="856475" y="207264"/>
                  </a:lnTo>
                  <a:lnTo>
                    <a:pt x="856475" y="0"/>
                  </a:lnTo>
                  <a:close/>
                </a:path>
                <a:path w="1076325" h="421005">
                  <a:moveTo>
                    <a:pt x="1075944" y="213360"/>
                  </a:moveTo>
                  <a:lnTo>
                    <a:pt x="0" y="213360"/>
                  </a:lnTo>
                  <a:lnTo>
                    <a:pt x="0" y="420624"/>
                  </a:lnTo>
                  <a:lnTo>
                    <a:pt x="1075944" y="420624"/>
                  </a:lnTo>
                  <a:lnTo>
                    <a:pt x="1075944" y="213360"/>
                  </a:lnTo>
                  <a:close/>
                </a:path>
              </a:pathLst>
            </a:custGeom>
            <a:solidFill>
              <a:srgbClr val="2DA9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9920724" y="1984553"/>
            <a:ext cx="18859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70" dirty="0">
                <a:solidFill>
                  <a:srgbClr val="FFFFFF"/>
                </a:solidFill>
                <a:latin typeface="Tahoma"/>
                <a:cs typeface="Tahoma"/>
              </a:rPr>
              <a:t>Örnek</a:t>
            </a:r>
            <a:r>
              <a:rPr sz="16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40" dirty="0">
                <a:solidFill>
                  <a:srgbClr val="FFFFFF"/>
                </a:solidFill>
                <a:latin typeface="Tahoma"/>
                <a:cs typeface="Tahoma"/>
              </a:rPr>
              <a:t>gösterilebilir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920724" y="2508810"/>
            <a:ext cx="123761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İçselleştirilmiş,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920724" y="2722244"/>
            <a:ext cx="9239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sistematik,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920724" y="2935679"/>
            <a:ext cx="18275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sürdürülebilir</a:t>
            </a:r>
            <a:r>
              <a:rPr sz="14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ve</a:t>
            </a:r>
            <a:r>
              <a:rPr sz="14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Trebuchet MS"/>
                <a:cs typeface="Trebuchet MS"/>
              </a:rPr>
              <a:t>örnek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920724" y="3149114"/>
            <a:ext cx="1257300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gösterilebilir uygulamalar bulunmaktadır.</a:t>
            </a:r>
            <a:endParaRPr sz="1400">
              <a:latin typeface="Trebuchet MS"/>
              <a:cs typeface="Trebuchet MS"/>
            </a:endParaRPr>
          </a:p>
        </p:txBody>
      </p:sp>
      <p:pic>
        <p:nvPicPr>
          <p:cNvPr id="24" name="object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73768" y="737616"/>
            <a:ext cx="2552700" cy="830580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9950658" y="989533"/>
            <a:ext cx="20402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60" dirty="0">
                <a:solidFill>
                  <a:srgbClr val="FFFFFF"/>
                </a:solidFill>
                <a:latin typeface="Tahoma"/>
                <a:cs typeface="Tahoma"/>
              </a:rPr>
              <a:t>5.</a:t>
            </a:r>
            <a:r>
              <a:rPr sz="18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75" dirty="0">
                <a:solidFill>
                  <a:srgbClr val="FFFFFF"/>
                </a:solidFill>
                <a:latin typeface="Tahoma"/>
                <a:cs typeface="Tahoma"/>
              </a:rPr>
              <a:t>Olgunluk</a:t>
            </a:r>
            <a:r>
              <a:rPr sz="18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Tahoma"/>
                <a:cs typeface="Tahoma"/>
              </a:rPr>
              <a:t>Düzeyi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7225283" y="1225296"/>
            <a:ext cx="2616835" cy="1257300"/>
            <a:chOff x="7225283" y="1225296"/>
            <a:chExt cx="2616835" cy="1257300"/>
          </a:xfrm>
        </p:grpSpPr>
        <p:sp>
          <p:nvSpPr>
            <p:cNvPr id="27" name="object 27"/>
            <p:cNvSpPr/>
            <p:nvPr/>
          </p:nvSpPr>
          <p:spPr>
            <a:xfrm>
              <a:off x="9573767" y="1848612"/>
              <a:ext cx="268605" cy="634365"/>
            </a:xfrm>
            <a:custGeom>
              <a:avLst/>
              <a:gdLst/>
              <a:ahLst/>
              <a:cxnLst/>
              <a:rect l="l" t="t" r="r" b="b"/>
              <a:pathLst>
                <a:path w="268604" h="634364">
                  <a:moveTo>
                    <a:pt x="204470" y="0"/>
                  </a:moveTo>
                  <a:lnTo>
                    <a:pt x="0" y="0"/>
                  </a:lnTo>
                  <a:lnTo>
                    <a:pt x="0" y="561505"/>
                  </a:lnTo>
                  <a:lnTo>
                    <a:pt x="5010" y="589717"/>
                  </a:lnTo>
                  <a:lnTo>
                    <a:pt x="18675" y="612755"/>
                  </a:lnTo>
                  <a:lnTo>
                    <a:pt x="38940" y="628288"/>
                  </a:lnTo>
                  <a:lnTo>
                    <a:pt x="63754" y="633983"/>
                  </a:lnTo>
                  <a:lnTo>
                    <a:pt x="266319" y="142392"/>
                  </a:lnTo>
                  <a:lnTo>
                    <a:pt x="268224" y="72478"/>
                  </a:lnTo>
                  <a:lnTo>
                    <a:pt x="263213" y="44266"/>
                  </a:lnTo>
                  <a:lnTo>
                    <a:pt x="249548" y="21228"/>
                  </a:lnTo>
                  <a:lnTo>
                    <a:pt x="229283" y="5695"/>
                  </a:lnTo>
                  <a:lnTo>
                    <a:pt x="204470" y="0"/>
                  </a:lnTo>
                  <a:close/>
                </a:path>
              </a:pathLst>
            </a:custGeom>
            <a:solidFill>
              <a:srgbClr val="2579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25283" y="1225296"/>
              <a:ext cx="2616708" cy="707136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7694119" y="1414884"/>
            <a:ext cx="20402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Tahoma"/>
                <a:cs typeface="Tahoma"/>
              </a:rPr>
              <a:t>4.</a:t>
            </a:r>
            <a:r>
              <a:rPr sz="1800" b="1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75" dirty="0">
                <a:solidFill>
                  <a:srgbClr val="FFFFFF"/>
                </a:solidFill>
                <a:latin typeface="Tahoma"/>
                <a:cs typeface="Tahoma"/>
              </a:rPr>
              <a:t>Olgunluk</a:t>
            </a:r>
            <a:r>
              <a:rPr sz="1800" b="1"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40" dirty="0">
                <a:solidFill>
                  <a:srgbClr val="FFFFFF"/>
                </a:solidFill>
                <a:latin typeface="Tahoma"/>
                <a:cs typeface="Tahoma"/>
              </a:rPr>
              <a:t>Düzeyi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4875276" y="1693164"/>
            <a:ext cx="2618740" cy="1259205"/>
            <a:chOff x="4875276" y="1693164"/>
            <a:chExt cx="2618740" cy="1259205"/>
          </a:xfrm>
        </p:grpSpPr>
        <p:sp>
          <p:nvSpPr>
            <p:cNvPr id="31" name="object 31"/>
            <p:cNvSpPr/>
            <p:nvPr/>
          </p:nvSpPr>
          <p:spPr>
            <a:xfrm>
              <a:off x="7225283" y="2318004"/>
              <a:ext cx="268605" cy="634365"/>
            </a:xfrm>
            <a:custGeom>
              <a:avLst/>
              <a:gdLst/>
              <a:ahLst/>
              <a:cxnLst/>
              <a:rect l="l" t="t" r="r" b="b"/>
              <a:pathLst>
                <a:path w="268604" h="634364">
                  <a:moveTo>
                    <a:pt x="204470" y="0"/>
                  </a:moveTo>
                  <a:lnTo>
                    <a:pt x="0" y="0"/>
                  </a:lnTo>
                  <a:lnTo>
                    <a:pt x="0" y="561505"/>
                  </a:lnTo>
                  <a:lnTo>
                    <a:pt x="5010" y="589717"/>
                  </a:lnTo>
                  <a:lnTo>
                    <a:pt x="18675" y="612755"/>
                  </a:lnTo>
                  <a:lnTo>
                    <a:pt x="38940" y="628288"/>
                  </a:lnTo>
                  <a:lnTo>
                    <a:pt x="63754" y="633983"/>
                  </a:lnTo>
                  <a:lnTo>
                    <a:pt x="266319" y="142392"/>
                  </a:lnTo>
                  <a:lnTo>
                    <a:pt x="268224" y="72478"/>
                  </a:lnTo>
                  <a:lnTo>
                    <a:pt x="263213" y="44266"/>
                  </a:lnTo>
                  <a:lnTo>
                    <a:pt x="249548" y="21228"/>
                  </a:lnTo>
                  <a:lnTo>
                    <a:pt x="229283" y="5695"/>
                  </a:lnTo>
                  <a:lnTo>
                    <a:pt x="204470" y="0"/>
                  </a:lnTo>
                  <a:close/>
                </a:path>
              </a:pathLst>
            </a:custGeom>
            <a:solidFill>
              <a:srgbClr val="357E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75276" y="1693164"/>
              <a:ext cx="2618231" cy="830580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5252213" y="1945082"/>
            <a:ext cx="20370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5" dirty="0">
                <a:solidFill>
                  <a:srgbClr val="FFFFFF"/>
                </a:solidFill>
                <a:latin typeface="Tahoma"/>
                <a:cs typeface="Tahoma"/>
              </a:rPr>
              <a:t>3.</a:t>
            </a:r>
            <a:r>
              <a:rPr sz="1800" b="1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75" dirty="0">
                <a:solidFill>
                  <a:srgbClr val="FFFFFF"/>
                </a:solidFill>
                <a:latin typeface="Tahoma"/>
                <a:cs typeface="Tahoma"/>
              </a:rPr>
              <a:t>Olgunluk</a:t>
            </a:r>
            <a:r>
              <a:rPr sz="18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40" dirty="0">
                <a:solidFill>
                  <a:srgbClr val="FFFFFF"/>
                </a:solidFill>
                <a:latin typeface="Tahoma"/>
                <a:cs typeface="Tahoma"/>
              </a:rPr>
              <a:t>Düzeyi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13943" y="3041905"/>
            <a:ext cx="2230120" cy="3368040"/>
          </a:xfrm>
          <a:custGeom>
            <a:avLst/>
            <a:gdLst/>
            <a:ahLst/>
            <a:cxnLst/>
            <a:rect l="l" t="t" r="r" b="b"/>
            <a:pathLst>
              <a:path w="2230120" h="3368040">
                <a:moveTo>
                  <a:pt x="2026005" y="0"/>
                </a:moveTo>
                <a:lnTo>
                  <a:pt x="203606" y="0"/>
                </a:lnTo>
                <a:lnTo>
                  <a:pt x="156922" y="5377"/>
                </a:lnTo>
                <a:lnTo>
                  <a:pt x="114066" y="20695"/>
                </a:lnTo>
                <a:lnTo>
                  <a:pt x="76262" y="44730"/>
                </a:lnTo>
                <a:lnTo>
                  <a:pt x="44730" y="76262"/>
                </a:lnTo>
                <a:lnTo>
                  <a:pt x="20695" y="114066"/>
                </a:lnTo>
                <a:lnTo>
                  <a:pt x="5377" y="156922"/>
                </a:lnTo>
                <a:lnTo>
                  <a:pt x="0" y="203606"/>
                </a:lnTo>
                <a:lnTo>
                  <a:pt x="0" y="3164433"/>
                </a:lnTo>
                <a:lnTo>
                  <a:pt x="5377" y="3211117"/>
                </a:lnTo>
                <a:lnTo>
                  <a:pt x="20695" y="3253973"/>
                </a:lnTo>
                <a:lnTo>
                  <a:pt x="44730" y="3291777"/>
                </a:lnTo>
                <a:lnTo>
                  <a:pt x="76262" y="3323309"/>
                </a:lnTo>
                <a:lnTo>
                  <a:pt x="114066" y="3347344"/>
                </a:lnTo>
                <a:lnTo>
                  <a:pt x="156922" y="3362662"/>
                </a:lnTo>
                <a:lnTo>
                  <a:pt x="203606" y="3368040"/>
                </a:lnTo>
                <a:lnTo>
                  <a:pt x="2026005" y="3368040"/>
                </a:lnTo>
                <a:lnTo>
                  <a:pt x="2072689" y="3362662"/>
                </a:lnTo>
                <a:lnTo>
                  <a:pt x="2115545" y="3347344"/>
                </a:lnTo>
                <a:lnTo>
                  <a:pt x="2153349" y="3323309"/>
                </a:lnTo>
                <a:lnTo>
                  <a:pt x="2184881" y="3291777"/>
                </a:lnTo>
                <a:lnTo>
                  <a:pt x="2208916" y="3253973"/>
                </a:lnTo>
                <a:lnTo>
                  <a:pt x="2224234" y="3211117"/>
                </a:lnTo>
                <a:lnTo>
                  <a:pt x="2229612" y="3164433"/>
                </a:lnTo>
                <a:lnTo>
                  <a:pt x="2229612" y="203606"/>
                </a:lnTo>
                <a:lnTo>
                  <a:pt x="2224234" y="156922"/>
                </a:lnTo>
                <a:lnTo>
                  <a:pt x="2208916" y="114066"/>
                </a:lnTo>
                <a:lnTo>
                  <a:pt x="2184881" y="76262"/>
                </a:lnTo>
                <a:lnTo>
                  <a:pt x="2153349" y="44730"/>
                </a:lnTo>
                <a:lnTo>
                  <a:pt x="2115545" y="20695"/>
                </a:lnTo>
                <a:lnTo>
                  <a:pt x="2072689" y="5377"/>
                </a:lnTo>
                <a:lnTo>
                  <a:pt x="2026005" y="0"/>
                </a:lnTo>
                <a:close/>
              </a:path>
            </a:pathLst>
          </a:custGeom>
          <a:solidFill>
            <a:srgbClr val="212F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488768" y="3769696"/>
            <a:ext cx="1923414" cy="13735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7145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Çalışma </a:t>
            </a:r>
            <a:r>
              <a:rPr sz="1600" b="1" spc="-55" dirty="0">
                <a:solidFill>
                  <a:srgbClr val="FFFFFF"/>
                </a:solidFill>
                <a:latin typeface="Tahoma"/>
                <a:cs typeface="Tahoma"/>
              </a:rPr>
              <a:t>bulunmamaktadır</a:t>
            </a:r>
            <a:endParaRPr sz="16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1735"/>
              </a:spcBef>
            </a:pP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Planlama,</a:t>
            </a:r>
            <a:r>
              <a:rPr sz="14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tanımlı</a:t>
            </a:r>
            <a:r>
              <a:rPr sz="14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Trebuchet MS"/>
                <a:cs typeface="Trebuchet MS"/>
              </a:rPr>
              <a:t>süreç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veya</a:t>
            </a:r>
            <a:r>
              <a:rPr sz="14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mekanizmalar bulunmamaktadır.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2525267" y="2170176"/>
            <a:ext cx="2618740" cy="1209040"/>
            <a:chOff x="2525267" y="2170176"/>
            <a:chExt cx="2618740" cy="1209040"/>
          </a:xfrm>
        </p:grpSpPr>
        <p:sp>
          <p:nvSpPr>
            <p:cNvPr id="37" name="object 37"/>
            <p:cNvSpPr/>
            <p:nvPr/>
          </p:nvSpPr>
          <p:spPr>
            <a:xfrm>
              <a:off x="4875275" y="2744724"/>
              <a:ext cx="268605" cy="634365"/>
            </a:xfrm>
            <a:custGeom>
              <a:avLst/>
              <a:gdLst/>
              <a:ahLst/>
              <a:cxnLst/>
              <a:rect l="l" t="t" r="r" b="b"/>
              <a:pathLst>
                <a:path w="268604" h="634364">
                  <a:moveTo>
                    <a:pt x="204470" y="0"/>
                  </a:moveTo>
                  <a:lnTo>
                    <a:pt x="0" y="0"/>
                  </a:lnTo>
                  <a:lnTo>
                    <a:pt x="0" y="561505"/>
                  </a:lnTo>
                  <a:lnTo>
                    <a:pt x="5010" y="589717"/>
                  </a:lnTo>
                  <a:lnTo>
                    <a:pt x="18675" y="612755"/>
                  </a:lnTo>
                  <a:lnTo>
                    <a:pt x="38940" y="628288"/>
                  </a:lnTo>
                  <a:lnTo>
                    <a:pt x="63754" y="633983"/>
                  </a:lnTo>
                  <a:lnTo>
                    <a:pt x="266319" y="142392"/>
                  </a:lnTo>
                  <a:lnTo>
                    <a:pt x="268224" y="72478"/>
                  </a:lnTo>
                  <a:lnTo>
                    <a:pt x="263213" y="44266"/>
                  </a:lnTo>
                  <a:lnTo>
                    <a:pt x="249548" y="21228"/>
                  </a:lnTo>
                  <a:lnTo>
                    <a:pt x="229283" y="5695"/>
                  </a:lnTo>
                  <a:lnTo>
                    <a:pt x="204470" y="0"/>
                  </a:lnTo>
                  <a:close/>
                </a:path>
              </a:pathLst>
            </a:custGeom>
            <a:solidFill>
              <a:srgbClr val="4187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25267" y="2170176"/>
              <a:ext cx="2618232" cy="830579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2855516" y="2421402"/>
            <a:ext cx="2045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Tahoma"/>
                <a:cs typeface="Tahoma"/>
              </a:rPr>
              <a:t>2.</a:t>
            </a:r>
            <a:r>
              <a:rPr sz="1800" b="1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75" dirty="0">
                <a:solidFill>
                  <a:srgbClr val="FFFFFF"/>
                </a:solidFill>
                <a:latin typeface="Tahoma"/>
                <a:cs typeface="Tahoma"/>
              </a:rPr>
              <a:t>Olgunluk</a:t>
            </a:r>
            <a:r>
              <a:rPr sz="18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30" dirty="0">
                <a:solidFill>
                  <a:srgbClr val="FFFFFF"/>
                </a:solidFill>
                <a:latin typeface="Tahoma"/>
                <a:cs typeface="Tahoma"/>
              </a:rPr>
              <a:t>Düzeyi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176784" y="2662427"/>
            <a:ext cx="2618740" cy="1210310"/>
            <a:chOff x="176784" y="2662427"/>
            <a:chExt cx="2618740" cy="1210310"/>
          </a:xfrm>
        </p:grpSpPr>
        <p:sp>
          <p:nvSpPr>
            <p:cNvPr id="41" name="object 41"/>
            <p:cNvSpPr/>
            <p:nvPr/>
          </p:nvSpPr>
          <p:spPr>
            <a:xfrm>
              <a:off x="2526791" y="3238500"/>
              <a:ext cx="268605" cy="634365"/>
            </a:xfrm>
            <a:custGeom>
              <a:avLst/>
              <a:gdLst/>
              <a:ahLst/>
              <a:cxnLst/>
              <a:rect l="l" t="t" r="r" b="b"/>
              <a:pathLst>
                <a:path w="268605" h="634364">
                  <a:moveTo>
                    <a:pt x="204470" y="0"/>
                  </a:moveTo>
                  <a:lnTo>
                    <a:pt x="0" y="0"/>
                  </a:lnTo>
                  <a:lnTo>
                    <a:pt x="0" y="561505"/>
                  </a:lnTo>
                  <a:lnTo>
                    <a:pt x="5010" y="589717"/>
                  </a:lnTo>
                  <a:lnTo>
                    <a:pt x="18675" y="612755"/>
                  </a:lnTo>
                  <a:lnTo>
                    <a:pt x="38940" y="628288"/>
                  </a:lnTo>
                  <a:lnTo>
                    <a:pt x="63754" y="633983"/>
                  </a:lnTo>
                  <a:lnTo>
                    <a:pt x="266319" y="142392"/>
                  </a:lnTo>
                  <a:lnTo>
                    <a:pt x="268224" y="72478"/>
                  </a:lnTo>
                  <a:lnTo>
                    <a:pt x="263213" y="44266"/>
                  </a:lnTo>
                  <a:lnTo>
                    <a:pt x="249548" y="21228"/>
                  </a:lnTo>
                  <a:lnTo>
                    <a:pt x="229283" y="5695"/>
                  </a:lnTo>
                  <a:lnTo>
                    <a:pt x="204470" y="0"/>
                  </a:lnTo>
                  <a:close/>
                </a:path>
              </a:pathLst>
            </a:custGeom>
            <a:solidFill>
              <a:srgbClr val="4894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6784" y="2662427"/>
              <a:ext cx="2616708" cy="830580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506064" y="2914474"/>
            <a:ext cx="20237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5" dirty="0">
                <a:solidFill>
                  <a:srgbClr val="FFFFFF"/>
                </a:solidFill>
                <a:latin typeface="Tahoma"/>
                <a:cs typeface="Tahoma"/>
              </a:rPr>
              <a:t>1.</a:t>
            </a:r>
            <a:r>
              <a:rPr sz="18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75" dirty="0">
                <a:solidFill>
                  <a:srgbClr val="FFFFFF"/>
                </a:solidFill>
                <a:latin typeface="Tahoma"/>
                <a:cs typeface="Tahoma"/>
              </a:rPr>
              <a:t>Olgunluk</a:t>
            </a:r>
            <a:r>
              <a:rPr sz="1800" b="1" spc="-1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40" dirty="0">
                <a:solidFill>
                  <a:srgbClr val="FFFFFF"/>
                </a:solidFill>
                <a:latin typeface="Tahoma"/>
                <a:cs typeface="Tahoma"/>
              </a:rPr>
              <a:t>Düzeyi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4" name="object 44"/>
          <p:cNvSpPr txBox="1">
            <a:spLocks noGrp="1"/>
          </p:cNvSpPr>
          <p:nvPr>
            <p:ph type="title"/>
          </p:nvPr>
        </p:nvSpPr>
        <p:spPr>
          <a:xfrm>
            <a:off x="598826" y="248595"/>
            <a:ext cx="104552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70" dirty="0">
                <a:solidFill>
                  <a:srgbClr val="212F62"/>
                </a:solidFill>
              </a:rPr>
              <a:t>YÖKAK</a:t>
            </a:r>
            <a:r>
              <a:rPr sz="2000" spc="-114" dirty="0">
                <a:solidFill>
                  <a:srgbClr val="212F62"/>
                </a:solidFill>
              </a:rPr>
              <a:t> </a:t>
            </a:r>
            <a:r>
              <a:rPr sz="2000" spc="-50" dirty="0">
                <a:solidFill>
                  <a:srgbClr val="212F62"/>
                </a:solidFill>
              </a:rPr>
              <a:t>Dereceli</a:t>
            </a:r>
            <a:r>
              <a:rPr sz="2000" spc="-100" dirty="0">
                <a:solidFill>
                  <a:srgbClr val="212F62"/>
                </a:solidFill>
              </a:rPr>
              <a:t> </a:t>
            </a:r>
            <a:r>
              <a:rPr sz="2000" spc="-65" dirty="0">
                <a:solidFill>
                  <a:srgbClr val="212F62"/>
                </a:solidFill>
              </a:rPr>
              <a:t>Değerlendirme</a:t>
            </a:r>
            <a:r>
              <a:rPr sz="2000" spc="-180" dirty="0">
                <a:solidFill>
                  <a:srgbClr val="212F62"/>
                </a:solidFill>
              </a:rPr>
              <a:t> </a:t>
            </a:r>
            <a:r>
              <a:rPr sz="2000" spc="-60" dirty="0">
                <a:solidFill>
                  <a:srgbClr val="212F62"/>
                </a:solidFill>
              </a:rPr>
              <a:t>Anahtarında</a:t>
            </a:r>
            <a:r>
              <a:rPr sz="2000" spc="-150" dirty="0">
                <a:solidFill>
                  <a:srgbClr val="212F62"/>
                </a:solidFill>
              </a:rPr>
              <a:t> </a:t>
            </a:r>
            <a:r>
              <a:rPr sz="2000" spc="-75" dirty="0">
                <a:solidFill>
                  <a:srgbClr val="212F62"/>
                </a:solidFill>
              </a:rPr>
              <a:t>(Rubrik)</a:t>
            </a:r>
            <a:r>
              <a:rPr sz="2000" spc="-170" dirty="0">
                <a:solidFill>
                  <a:srgbClr val="212F62"/>
                </a:solidFill>
              </a:rPr>
              <a:t> </a:t>
            </a:r>
            <a:r>
              <a:rPr sz="2000" spc="-20" dirty="0">
                <a:solidFill>
                  <a:srgbClr val="212F62"/>
                </a:solidFill>
              </a:rPr>
              <a:t>Alt</a:t>
            </a:r>
            <a:r>
              <a:rPr sz="2000" spc="-105" dirty="0">
                <a:solidFill>
                  <a:srgbClr val="212F62"/>
                </a:solidFill>
              </a:rPr>
              <a:t> </a:t>
            </a:r>
            <a:r>
              <a:rPr sz="2000" spc="-50" dirty="0">
                <a:solidFill>
                  <a:srgbClr val="212F62"/>
                </a:solidFill>
              </a:rPr>
              <a:t>Ölçütlerin</a:t>
            </a:r>
            <a:r>
              <a:rPr sz="2000" spc="-140" dirty="0">
                <a:solidFill>
                  <a:srgbClr val="212F62"/>
                </a:solidFill>
              </a:rPr>
              <a:t> </a:t>
            </a:r>
            <a:r>
              <a:rPr sz="2000" spc="-75" dirty="0">
                <a:solidFill>
                  <a:srgbClr val="212F62"/>
                </a:solidFill>
              </a:rPr>
              <a:t>Olgunluk</a:t>
            </a:r>
            <a:r>
              <a:rPr sz="2000" spc="-130" dirty="0">
                <a:solidFill>
                  <a:srgbClr val="212F62"/>
                </a:solidFill>
              </a:rPr>
              <a:t> </a:t>
            </a:r>
            <a:r>
              <a:rPr sz="2000" spc="-10" dirty="0">
                <a:solidFill>
                  <a:srgbClr val="212F62"/>
                </a:solidFill>
              </a:rPr>
              <a:t>Seviyeleri</a:t>
            </a:r>
            <a:endParaRPr sz="2000"/>
          </a:p>
        </p:txBody>
      </p:sp>
      <p:sp>
        <p:nvSpPr>
          <p:cNvPr id="45" name="object 45"/>
          <p:cNvSpPr txBox="1"/>
          <p:nvPr/>
        </p:nvSpPr>
        <p:spPr>
          <a:xfrm>
            <a:off x="311214" y="799138"/>
            <a:ext cx="661415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9085" algn="l"/>
              </a:tabLst>
            </a:pPr>
            <a:r>
              <a:rPr sz="1800" dirty="0">
                <a:solidFill>
                  <a:srgbClr val="6EB874"/>
                </a:solidFill>
                <a:latin typeface="Trebuchet MS"/>
                <a:cs typeface="Trebuchet MS"/>
              </a:rPr>
              <a:t>Her</a:t>
            </a:r>
            <a:r>
              <a:rPr sz="1800" spc="-90" dirty="0">
                <a:solidFill>
                  <a:srgbClr val="6EB874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6EB874"/>
                </a:solidFill>
                <a:latin typeface="Trebuchet MS"/>
                <a:cs typeface="Trebuchet MS"/>
              </a:rPr>
              <a:t>bir</a:t>
            </a:r>
            <a:r>
              <a:rPr sz="1800" spc="-105" dirty="0">
                <a:solidFill>
                  <a:srgbClr val="6EB874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6EB874"/>
                </a:solidFill>
                <a:latin typeface="Trebuchet MS"/>
                <a:cs typeface="Trebuchet MS"/>
              </a:rPr>
              <a:t>olgunluk</a:t>
            </a:r>
            <a:r>
              <a:rPr sz="1800" spc="-85" dirty="0">
                <a:solidFill>
                  <a:srgbClr val="6EB874"/>
                </a:solidFill>
                <a:latin typeface="Trebuchet MS"/>
                <a:cs typeface="Trebuchet MS"/>
              </a:rPr>
              <a:t> </a:t>
            </a:r>
            <a:r>
              <a:rPr sz="1800" spc="45" dirty="0">
                <a:solidFill>
                  <a:srgbClr val="6EB874"/>
                </a:solidFill>
                <a:latin typeface="Trebuchet MS"/>
                <a:cs typeface="Trebuchet MS"/>
              </a:rPr>
              <a:t>seviyesi</a:t>
            </a:r>
            <a:r>
              <a:rPr sz="1800" spc="-100" dirty="0">
                <a:solidFill>
                  <a:srgbClr val="6EB874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6EB874"/>
                </a:solidFill>
                <a:latin typeface="Trebuchet MS"/>
                <a:cs typeface="Trebuchet MS"/>
              </a:rPr>
              <a:t>bir</a:t>
            </a:r>
            <a:r>
              <a:rPr sz="1800" spc="-105" dirty="0">
                <a:solidFill>
                  <a:srgbClr val="6EB874"/>
                </a:solidFill>
                <a:latin typeface="Trebuchet MS"/>
                <a:cs typeface="Trebuchet MS"/>
              </a:rPr>
              <a:t> </a:t>
            </a:r>
            <a:r>
              <a:rPr sz="1800" spc="50" dirty="0">
                <a:solidFill>
                  <a:srgbClr val="6EB874"/>
                </a:solidFill>
                <a:latin typeface="Trebuchet MS"/>
                <a:cs typeface="Trebuchet MS"/>
              </a:rPr>
              <a:t>basamaktır</a:t>
            </a:r>
            <a:r>
              <a:rPr sz="1800" spc="-90" dirty="0">
                <a:solidFill>
                  <a:srgbClr val="6EB874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6EB874"/>
                </a:solidFill>
                <a:latin typeface="Trebuchet MS"/>
                <a:cs typeface="Trebuchet MS"/>
              </a:rPr>
              <a:t>ve</a:t>
            </a:r>
            <a:r>
              <a:rPr sz="1800" spc="-75" dirty="0">
                <a:solidFill>
                  <a:srgbClr val="6EB874"/>
                </a:solidFill>
                <a:latin typeface="Trebuchet MS"/>
                <a:cs typeface="Trebuchet MS"/>
              </a:rPr>
              <a:t> </a:t>
            </a:r>
            <a:r>
              <a:rPr sz="1800" b="1" spc="-50" dirty="0">
                <a:solidFill>
                  <a:srgbClr val="6EB874"/>
                </a:solidFill>
                <a:latin typeface="Tahoma"/>
                <a:cs typeface="Tahoma"/>
              </a:rPr>
              <a:t>bir</a:t>
            </a:r>
            <a:r>
              <a:rPr sz="1800" b="1" spc="-100" dirty="0">
                <a:solidFill>
                  <a:srgbClr val="6EB874"/>
                </a:solidFill>
                <a:latin typeface="Tahoma"/>
                <a:cs typeface="Tahoma"/>
              </a:rPr>
              <a:t> </a:t>
            </a:r>
            <a:r>
              <a:rPr sz="1800" b="1" spc="-45" dirty="0">
                <a:solidFill>
                  <a:srgbClr val="6EB874"/>
                </a:solidFill>
                <a:latin typeface="Tahoma"/>
                <a:cs typeface="Tahoma"/>
              </a:rPr>
              <a:t>önceki</a:t>
            </a:r>
            <a:r>
              <a:rPr sz="1800" b="1" spc="-100" dirty="0">
                <a:solidFill>
                  <a:srgbClr val="6EB874"/>
                </a:solidFill>
                <a:latin typeface="Tahoma"/>
                <a:cs typeface="Tahoma"/>
              </a:rPr>
              <a:t> </a:t>
            </a:r>
            <a:r>
              <a:rPr sz="1800" b="1" spc="-10" dirty="0">
                <a:solidFill>
                  <a:srgbClr val="6EB874"/>
                </a:solidFill>
                <a:latin typeface="Tahoma"/>
                <a:cs typeface="Tahoma"/>
              </a:rPr>
              <a:t>seviye </a:t>
            </a:r>
            <a:r>
              <a:rPr sz="1800" b="1" spc="-55" dirty="0">
                <a:solidFill>
                  <a:srgbClr val="6EB874"/>
                </a:solidFill>
                <a:latin typeface="Tahoma"/>
                <a:cs typeface="Tahoma"/>
              </a:rPr>
              <a:t>tamamlandıktan</a:t>
            </a:r>
            <a:r>
              <a:rPr sz="1800" b="1" spc="-95" dirty="0">
                <a:solidFill>
                  <a:srgbClr val="6EB874"/>
                </a:solidFill>
                <a:latin typeface="Tahoma"/>
                <a:cs typeface="Tahoma"/>
              </a:rPr>
              <a:t> </a:t>
            </a:r>
            <a:r>
              <a:rPr sz="1800" b="1" spc="-45" dirty="0">
                <a:solidFill>
                  <a:srgbClr val="6EB874"/>
                </a:solidFill>
                <a:latin typeface="Tahoma"/>
                <a:cs typeface="Tahoma"/>
              </a:rPr>
              <a:t>sonra</a:t>
            </a:r>
            <a:r>
              <a:rPr sz="1800" b="1" spc="-100" dirty="0">
                <a:solidFill>
                  <a:srgbClr val="6EB874"/>
                </a:solidFill>
                <a:latin typeface="Tahoma"/>
                <a:cs typeface="Tahoma"/>
              </a:rPr>
              <a:t> </a:t>
            </a:r>
            <a:r>
              <a:rPr sz="1800" b="1" spc="-45" dirty="0">
                <a:solidFill>
                  <a:srgbClr val="6EB874"/>
                </a:solidFill>
                <a:latin typeface="Tahoma"/>
                <a:cs typeface="Tahoma"/>
              </a:rPr>
              <a:t>bir</a:t>
            </a:r>
            <a:r>
              <a:rPr sz="1800" b="1" spc="-114" dirty="0">
                <a:solidFill>
                  <a:srgbClr val="6EB874"/>
                </a:solidFill>
                <a:latin typeface="Tahoma"/>
                <a:cs typeface="Tahoma"/>
              </a:rPr>
              <a:t> </a:t>
            </a:r>
            <a:r>
              <a:rPr sz="1800" b="1" spc="-50" dirty="0">
                <a:solidFill>
                  <a:srgbClr val="6EB874"/>
                </a:solidFill>
                <a:latin typeface="Tahoma"/>
                <a:cs typeface="Tahoma"/>
              </a:rPr>
              <a:t>sonraki</a:t>
            </a:r>
            <a:r>
              <a:rPr sz="1800" b="1" spc="-100" dirty="0">
                <a:solidFill>
                  <a:srgbClr val="6EB874"/>
                </a:solidFill>
                <a:latin typeface="Tahoma"/>
                <a:cs typeface="Tahoma"/>
              </a:rPr>
              <a:t> </a:t>
            </a:r>
            <a:r>
              <a:rPr sz="1800" b="1" spc="-45" dirty="0">
                <a:solidFill>
                  <a:srgbClr val="6EB874"/>
                </a:solidFill>
                <a:latin typeface="Tahoma"/>
                <a:cs typeface="Tahoma"/>
              </a:rPr>
              <a:t>seviyeye</a:t>
            </a:r>
            <a:r>
              <a:rPr sz="1800" b="1" spc="-80" dirty="0">
                <a:solidFill>
                  <a:srgbClr val="6EB874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6EB874"/>
                </a:solidFill>
                <a:latin typeface="Trebuchet MS"/>
                <a:cs typeface="Trebuchet MS"/>
              </a:rPr>
              <a:t>geçilebilir.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9865600" y="3991736"/>
            <a:ext cx="1821180" cy="1785620"/>
            <a:chOff x="9865600" y="3991736"/>
            <a:chExt cx="1821180" cy="1785620"/>
          </a:xfrm>
        </p:grpSpPr>
        <p:sp>
          <p:nvSpPr>
            <p:cNvPr id="47" name="object 47"/>
            <p:cNvSpPr/>
            <p:nvPr/>
          </p:nvSpPr>
          <p:spPr>
            <a:xfrm>
              <a:off x="10731245" y="4001261"/>
              <a:ext cx="0" cy="878205"/>
            </a:xfrm>
            <a:custGeom>
              <a:avLst/>
              <a:gdLst/>
              <a:ahLst/>
              <a:cxnLst/>
              <a:rect l="l" t="t" r="r" b="b"/>
              <a:pathLst>
                <a:path h="878204">
                  <a:moveTo>
                    <a:pt x="0" y="0"/>
                  </a:moveTo>
                  <a:lnTo>
                    <a:pt x="0" y="878192"/>
                  </a:lnTo>
                </a:path>
              </a:pathLst>
            </a:custGeom>
            <a:ln w="19050">
              <a:solidFill>
                <a:srgbClr val="1F99D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0693149" y="486675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381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1F99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9865601" y="5143106"/>
              <a:ext cx="1821180" cy="634365"/>
            </a:xfrm>
            <a:custGeom>
              <a:avLst/>
              <a:gdLst/>
              <a:ahLst/>
              <a:cxnLst/>
              <a:rect l="l" t="t" r="r" b="b"/>
              <a:pathLst>
                <a:path w="1821179" h="634364">
                  <a:moveTo>
                    <a:pt x="1507236" y="426720"/>
                  </a:moveTo>
                  <a:lnTo>
                    <a:pt x="277368" y="426720"/>
                  </a:lnTo>
                  <a:lnTo>
                    <a:pt x="277368" y="633996"/>
                  </a:lnTo>
                  <a:lnTo>
                    <a:pt x="1507236" y="633996"/>
                  </a:lnTo>
                  <a:lnTo>
                    <a:pt x="1507236" y="426720"/>
                  </a:lnTo>
                  <a:close/>
                </a:path>
                <a:path w="1821179" h="634364">
                  <a:moveTo>
                    <a:pt x="1641348" y="213360"/>
                  </a:moveTo>
                  <a:lnTo>
                    <a:pt x="181356" y="213360"/>
                  </a:lnTo>
                  <a:lnTo>
                    <a:pt x="181356" y="420624"/>
                  </a:lnTo>
                  <a:lnTo>
                    <a:pt x="1641348" y="420624"/>
                  </a:lnTo>
                  <a:lnTo>
                    <a:pt x="1641348" y="213360"/>
                  </a:lnTo>
                  <a:close/>
                </a:path>
                <a:path w="1821179" h="634364">
                  <a:moveTo>
                    <a:pt x="1821180" y="0"/>
                  </a:moveTo>
                  <a:lnTo>
                    <a:pt x="885444" y="0"/>
                  </a:lnTo>
                  <a:lnTo>
                    <a:pt x="0" y="0"/>
                  </a:lnTo>
                  <a:lnTo>
                    <a:pt x="0" y="207264"/>
                  </a:lnTo>
                  <a:lnTo>
                    <a:pt x="885444" y="207264"/>
                  </a:lnTo>
                  <a:lnTo>
                    <a:pt x="1821180" y="207264"/>
                  </a:lnTo>
                  <a:lnTo>
                    <a:pt x="1821180" y="0"/>
                  </a:lnTo>
                  <a:close/>
                </a:path>
              </a:pathLst>
            </a:custGeom>
            <a:solidFill>
              <a:srgbClr val="2DA9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9852898" y="5118214"/>
            <a:ext cx="1809114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60" dirty="0">
                <a:solidFill>
                  <a:srgbClr val="162044"/>
                </a:solidFill>
                <a:latin typeface="Trebuchet MS"/>
                <a:cs typeface="Trebuchet MS"/>
              </a:rPr>
              <a:t>Döngünün</a:t>
            </a:r>
            <a:r>
              <a:rPr sz="1400" spc="-95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162044"/>
                </a:solidFill>
                <a:latin typeface="Trebuchet MS"/>
                <a:cs typeface="Trebuchet MS"/>
              </a:rPr>
              <a:t>en</a:t>
            </a:r>
            <a:r>
              <a:rPr sz="1400" spc="-80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162044"/>
                </a:solidFill>
                <a:latin typeface="Trebuchet MS"/>
                <a:cs typeface="Trebuchet MS"/>
              </a:rPr>
              <a:t>az</a:t>
            </a:r>
            <a:r>
              <a:rPr sz="1400" spc="-70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1400" spc="100" dirty="0">
                <a:solidFill>
                  <a:srgbClr val="162044"/>
                </a:solidFill>
                <a:latin typeface="Trebuchet MS"/>
                <a:cs typeface="Trebuchet MS"/>
              </a:rPr>
              <a:t>2</a:t>
            </a:r>
            <a:r>
              <a:rPr sz="1400" spc="-70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1400" spc="-25" dirty="0">
                <a:solidFill>
                  <a:srgbClr val="162044"/>
                </a:solidFill>
                <a:latin typeface="Trebuchet MS"/>
                <a:cs typeface="Trebuchet MS"/>
              </a:rPr>
              <a:t>kez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0034255" y="5331574"/>
            <a:ext cx="14490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162044"/>
                </a:solidFill>
                <a:latin typeface="Trebuchet MS"/>
                <a:cs typeface="Trebuchet MS"/>
              </a:rPr>
              <a:t>kapatılmış</a:t>
            </a:r>
            <a:r>
              <a:rPr sz="1400" spc="10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162044"/>
                </a:solidFill>
                <a:latin typeface="Trebuchet MS"/>
                <a:cs typeface="Trebuchet MS"/>
              </a:rPr>
              <a:t>olması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0130185" y="5545008"/>
            <a:ext cx="125603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162044"/>
                </a:solidFill>
                <a:latin typeface="Trebuchet MS"/>
                <a:cs typeface="Trebuchet MS"/>
              </a:rPr>
              <a:t>gerekmektedir.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519327" y="5500611"/>
            <a:ext cx="1851660" cy="634365"/>
          </a:xfrm>
          <a:custGeom>
            <a:avLst/>
            <a:gdLst/>
            <a:ahLst/>
            <a:cxnLst/>
            <a:rect l="l" t="t" r="r" b="b"/>
            <a:pathLst>
              <a:path w="1851659" h="634364">
                <a:moveTo>
                  <a:pt x="1580388" y="0"/>
                </a:moveTo>
                <a:lnTo>
                  <a:pt x="272796" y="0"/>
                </a:lnTo>
                <a:lnTo>
                  <a:pt x="272796" y="207264"/>
                </a:lnTo>
                <a:lnTo>
                  <a:pt x="1580388" y="207264"/>
                </a:lnTo>
                <a:lnTo>
                  <a:pt x="1580388" y="0"/>
                </a:lnTo>
                <a:close/>
              </a:path>
              <a:path w="1851659" h="634364">
                <a:moveTo>
                  <a:pt x="1656588" y="426720"/>
                </a:moveTo>
                <a:lnTo>
                  <a:pt x="923544" y="426720"/>
                </a:lnTo>
                <a:lnTo>
                  <a:pt x="774192" y="426720"/>
                </a:lnTo>
                <a:lnTo>
                  <a:pt x="195072" y="426720"/>
                </a:lnTo>
                <a:lnTo>
                  <a:pt x="195072" y="633984"/>
                </a:lnTo>
                <a:lnTo>
                  <a:pt x="774192" y="633984"/>
                </a:lnTo>
                <a:lnTo>
                  <a:pt x="923544" y="633984"/>
                </a:lnTo>
                <a:lnTo>
                  <a:pt x="1656588" y="633984"/>
                </a:lnTo>
                <a:lnTo>
                  <a:pt x="1656588" y="426720"/>
                </a:lnTo>
                <a:close/>
              </a:path>
              <a:path w="1851659" h="634364">
                <a:moveTo>
                  <a:pt x="1851660" y="213360"/>
                </a:moveTo>
                <a:lnTo>
                  <a:pt x="0" y="213360"/>
                </a:lnTo>
                <a:lnTo>
                  <a:pt x="0" y="420624"/>
                </a:lnTo>
                <a:lnTo>
                  <a:pt x="1851660" y="420624"/>
                </a:lnTo>
                <a:lnTo>
                  <a:pt x="1851660" y="213360"/>
                </a:lnTo>
                <a:close/>
              </a:path>
            </a:pathLst>
          </a:custGeom>
          <a:solidFill>
            <a:srgbClr val="A3E1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7779425" y="5475724"/>
            <a:ext cx="12934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5" dirty="0">
                <a:solidFill>
                  <a:srgbClr val="162044"/>
                </a:solidFill>
                <a:latin typeface="Trebuchet MS"/>
                <a:cs typeface="Trebuchet MS"/>
              </a:rPr>
              <a:t>Yalnız</a:t>
            </a:r>
            <a:r>
              <a:rPr sz="1400" spc="-85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162044"/>
                </a:solidFill>
                <a:latin typeface="Trebuchet MS"/>
                <a:cs typeface="Trebuchet MS"/>
              </a:rPr>
              <a:t>izleme</a:t>
            </a:r>
            <a:r>
              <a:rPr sz="1400" spc="-100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1400" spc="-25" dirty="0">
                <a:solidFill>
                  <a:srgbClr val="162044"/>
                </a:solidFill>
                <a:latin typeface="Trebuchet MS"/>
                <a:cs typeface="Trebuchet MS"/>
              </a:rPr>
              <a:t>ve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7506614" y="5689158"/>
            <a:ext cx="183896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162044"/>
                </a:solidFill>
                <a:latin typeface="Trebuchet MS"/>
                <a:cs typeface="Trebuchet MS"/>
              </a:rPr>
              <a:t>değerlendirme</a:t>
            </a:r>
            <a:r>
              <a:rPr sz="1400" spc="-25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162044"/>
                </a:solidFill>
                <a:latin typeface="Trebuchet MS"/>
                <a:cs typeface="Trebuchet MS"/>
              </a:rPr>
              <a:t>yapmış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714383" y="5902593"/>
            <a:ext cx="14617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162044"/>
                </a:solidFill>
                <a:latin typeface="Trebuchet MS"/>
                <a:cs typeface="Trebuchet MS"/>
              </a:rPr>
              <a:t>olması</a:t>
            </a:r>
            <a:r>
              <a:rPr sz="1400" spc="-40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1400" spc="125" dirty="0">
                <a:solidFill>
                  <a:srgbClr val="162044"/>
                </a:solidFill>
                <a:latin typeface="Trebuchet MS"/>
                <a:cs typeface="Trebuchet MS"/>
              </a:rPr>
              <a:t>4</a:t>
            </a:r>
            <a:r>
              <a:rPr sz="1400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162044"/>
                </a:solidFill>
                <a:latin typeface="Trebuchet MS"/>
                <a:cs typeface="Trebuchet MS"/>
              </a:rPr>
              <a:t>olgunluk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7609243" y="6140691"/>
            <a:ext cx="1635760" cy="207645"/>
          </a:xfrm>
          <a:prstGeom prst="rect">
            <a:avLst/>
          </a:prstGeom>
          <a:solidFill>
            <a:srgbClr val="A3E1F8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sz="1400" dirty="0">
                <a:solidFill>
                  <a:srgbClr val="162044"/>
                </a:solidFill>
                <a:latin typeface="Trebuchet MS"/>
                <a:cs typeface="Trebuchet MS"/>
              </a:rPr>
              <a:t>düzeyini</a:t>
            </a:r>
            <a:r>
              <a:rPr sz="1400" spc="-75" dirty="0">
                <a:solidFill>
                  <a:srgbClr val="162044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162044"/>
                </a:solidFill>
                <a:latin typeface="Trebuchet MS"/>
                <a:cs typeface="Trebuchet MS"/>
              </a:rPr>
              <a:t>göstermez!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8359906" y="4382261"/>
            <a:ext cx="76200" cy="928369"/>
            <a:chOff x="8359906" y="4382261"/>
            <a:chExt cx="76200" cy="928369"/>
          </a:xfrm>
        </p:grpSpPr>
        <p:sp>
          <p:nvSpPr>
            <p:cNvPr id="59" name="object 59"/>
            <p:cNvSpPr/>
            <p:nvPr/>
          </p:nvSpPr>
          <p:spPr>
            <a:xfrm>
              <a:off x="8398001" y="4382261"/>
              <a:ext cx="0" cy="864869"/>
            </a:xfrm>
            <a:custGeom>
              <a:avLst/>
              <a:gdLst/>
              <a:ahLst/>
              <a:cxnLst/>
              <a:rect l="l" t="t" r="r" b="b"/>
              <a:pathLst>
                <a:path h="864870">
                  <a:moveTo>
                    <a:pt x="0" y="0"/>
                  </a:moveTo>
                  <a:lnTo>
                    <a:pt x="0" y="864476"/>
                  </a:lnTo>
                </a:path>
              </a:pathLst>
            </a:custGeom>
            <a:ln w="19050">
              <a:solidFill>
                <a:srgbClr val="1F99D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359906" y="523403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38100" y="76199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1F99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9683" y="406908"/>
            <a:ext cx="9627235" cy="5443855"/>
          </a:xfrm>
          <a:custGeom>
            <a:avLst/>
            <a:gdLst/>
            <a:ahLst/>
            <a:cxnLst/>
            <a:rect l="l" t="t" r="r" b="b"/>
            <a:pathLst>
              <a:path w="9627235" h="5443855">
                <a:moveTo>
                  <a:pt x="0" y="0"/>
                </a:moveTo>
                <a:lnTo>
                  <a:pt x="9627108" y="0"/>
                </a:lnTo>
                <a:lnTo>
                  <a:pt x="9627108" y="5443728"/>
                </a:lnTo>
                <a:lnTo>
                  <a:pt x="0" y="5443728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1C3E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1581" y="442836"/>
            <a:ext cx="2105025" cy="382905"/>
          </a:xfrm>
          <a:prstGeom prst="rect">
            <a:avLst/>
          </a:prstGeom>
          <a:solidFill>
            <a:srgbClr val="1C3E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870"/>
              </a:lnSpc>
            </a:pPr>
            <a:r>
              <a:rPr sz="2400" spc="-105" dirty="0">
                <a:solidFill>
                  <a:srgbClr val="FFFFFF"/>
                </a:solidFill>
              </a:rPr>
              <a:t>ÖRNEK</a:t>
            </a:r>
            <a:r>
              <a:rPr sz="2400" spc="-155" dirty="0">
                <a:solidFill>
                  <a:srgbClr val="FFFFFF"/>
                </a:solidFill>
              </a:rPr>
              <a:t> </a:t>
            </a:r>
            <a:r>
              <a:rPr sz="2400" spc="-114" dirty="0">
                <a:solidFill>
                  <a:srgbClr val="FFFFFF"/>
                </a:solidFill>
              </a:rPr>
              <a:t>OLAY</a:t>
            </a:r>
            <a:r>
              <a:rPr sz="2400" spc="-210" dirty="0">
                <a:solidFill>
                  <a:srgbClr val="FFFFFF"/>
                </a:solidFill>
              </a:rPr>
              <a:t> </a:t>
            </a:r>
            <a:r>
              <a:rPr sz="2400" spc="-125" dirty="0">
                <a:solidFill>
                  <a:srgbClr val="FFFFFF"/>
                </a:solidFill>
              </a:rPr>
              <a:t>1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598866" y="923911"/>
            <a:ext cx="9471025" cy="35484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800" spc="-75" dirty="0">
                <a:solidFill>
                  <a:srgbClr val="272D39"/>
                </a:solidFill>
                <a:latin typeface="Trebuchet MS"/>
                <a:cs typeface="Trebuchet MS"/>
              </a:rPr>
              <a:t>B.2.2.</a:t>
            </a:r>
            <a:r>
              <a:rPr sz="1800" spc="-95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72D39"/>
                </a:solidFill>
                <a:latin typeface="Trebuchet MS"/>
                <a:cs typeface="Trebuchet MS"/>
              </a:rPr>
              <a:t>Ölçme</a:t>
            </a:r>
            <a:r>
              <a:rPr sz="1800" spc="-11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800" dirty="0" err="1">
                <a:solidFill>
                  <a:srgbClr val="272D39"/>
                </a:solidFill>
                <a:latin typeface="Trebuchet MS"/>
                <a:cs typeface="Trebuchet MS"/>
              </a:rPr>
              <a:t>ve</a:t>
            </a:r>
            <a:r>
              <a:rPr sz="1800" spc="-7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800" spc="-10" dirty="0" err="1">
                <a:solidFill>
                  <a:srgbClr val="272D39"/>
                </a:solidFill>
                <a:latin typeface="Trebuchet MS"/>
                <a:cs typeface="Trebuchet MS"/>
              </a:rPr>
              <a:t>Değerlendirme</a:t>
            </a:r>
            <a:endParaRPr lang="tr-TR" sz="1800" spc="-10" dirty="0">
              <a:solidFill>
                <a:srgbClr val="272D39"/>
              </a:solidFill>
              <a:latin typeface="Trebuchet MS"/>
              <a:cs typeface="Trebuchet MS"/>
            </a:endParaRPr>
          </a:p>
          <a:p>
            <a:pPr marL="12700" algn="just">
              <a:lnSpc>
                <a:spcPct val="100000"/>
              </a:lnSpc>
              <a:spcBef>
                <a:spcPts val="100"/>
              </a:spcBef>
            </a:pPr>
            <a:endParaRPr sz="1800" dirty="0">
              <a:latin typeface="Trebuchet MS"/>
              <a:cs typeface="Trebuchet MS"/>
            </a:endParaRPr>
          </a:p>
          <a:p>
            <a:pPr marL="12700" marR="5080" algn="just">
              <a:lnSpc>
                <a:spcPct val="104400"/>
              </a:lnSpc>
              <a:spcBef>
                <a:spcPts val="5"/>
              </a:spcBef>
              <a:tabLst>
                <a:tab pos="7369175" algn="l"/>
              </a:tabLst>
            </a:pPr>
            <a:r>
              <a:rPr sz="1400" spc="40" dirty="0" err="1">
                <a:solidFill>
                  <a:srgbClr val="272D39"/>
                </a:solidFill>
                <a:latin typeface="Trebuchet MS"/>
                <a:cs typeface="Trebuchet MS"/>
              </a:rPr>
              <a:t>Dünya</a:t>
            </a:r>
            <a:r>
              <a:rPr sz="1400" spc="-7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spc="-20" dirty="0">
                <a:solidFill>
                  <a:srgbClr val="272D39"/>
                </a:solidFill>
                <a:latin typeface="Trebuchet MS"/>
                <a:cs typeface="Trebuchet MS"/>
              </a:rPr>
              <a:t>Teknik</a:t>
            </a:r>
            <a:r>
              <a:rPr sz="1400" spc="-65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272D39"/>
                </a:solidFill>
                <a:latin typeface="Trebuchet MS"/>
                <a:cs typeface="Trebuchet MS"/>
              </a:rPr>
              <a:t>Üniversitesi’nde</a:t>
            </a:r>
            <a:r>
              <a:rPr sz="1400" spc="-75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spc="30" dirty="0">
                <a:solidFill>
                  <a:srgbClr val="272D39"/>
                </a:solidFill>
                <a:latin typeface="Trebuchet MS"/>
                <a:cs typeface="Trebuchet MS"/>
              </a:rPr>
              <a:t>uygulanmakta</a:t>
            </a:r>
            <a:r>
              <a:rPr sz="1400" spc="-65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spc="5" dirty="0" err="1">
                <a:solidFill>
                  <a:srgbClr val="272D39"/>
                </a:solidFill>
                <a:latin typeface="Trebuchet MS"/>
                <a:cs typeface="Trebuchet MS"/>
              </a:rPr>
              <a:t>olan</a:t>
            </a:r>
            <a:r>
              <a:rPr sz="1400" spc="-65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lang="tr-TR" sz="1400" spc="-65" dirty="0">
                <a:solidFill>
                  <a:srgbClr val="272D39"/>
                </a:solidFill>
                <a:latin typeface="Trebuchet MS"/>
                <a:cs typeface="Trebuchet MS"/>
              </a:rPr>
              <a:t>başarı ölçme ve değerlendirme yöntemi, hedeflenen ders öğrenme çıktılarına ulaşılacak biçimde </a:t>
            </a:r>
            <a:r>
              <a:rPr sz="1400" spc="25" dirty="0" err="1">
                <a:solidFill>
                  <a:srgbClr val="272D39"/>
                </a:solidFill>
                <a:latin typeface="Trebuchet MS"/>
                <a:cs typeface="Trebuchet MS"/>
              </a:rPr>
              <a:t>t</a:t>
            </a:r>
            <a:r>
              <a:rPr sz="1400" spc="15" dirty="0" err="1">
                <a:solidFill>
                  <a:srgbClr val="272D39"/>
                </a:solidFill>
                <a:latin typeface="Trebuchet MS"/>
                <a:cs typeface="Trebuchet MS"/>
              </a:rPr>
              <a:t>a</a:t>
            </a:r>
            <a:r>
              <a:rPr sz="1400" spc="20" dirty="0" err="1">
                <a:solidFill>
                  <a:srgbClr val="272D39"/>
                </a:solidFill>
                <a:latin typeface="Trebuchet MS"/>
                <a:cs typeface="Trebuchet MS"/>
              </a:rPr>
              <a:t>sa</a:t>
            </a:r>
            <a:r>
              <a:rPr sz="1400" spc="30" dirty="0" err="1">
                <a:solidFill>
                  <a:srgbClr val="272D39"/>
                </a:solidFill>
                <a:latin typeface="Trebuchet MS"/>
                <a:cs typeface="Trebuchet MS"/>
              </a:rPr>
              <a:t>r</a:t>
            </a:r>
            <a:r>
              <a:rPr sz="1400" spc="5" dirty="0" err="1">
                <a:solidFill>
                  <a:srgbClr val="272D39"/>
                </a:solidFill>
                <a:latin typeface="Trebuchet MS"/>
                <a:cs typeface="Trebuchet MS"/>
              </a:rPr>
              <a:t>l</a:t>
            </a:r>
            <a:r>
              <a:rPr sz="1400" spc="25" dirty="0" err="1">
                <a:solidFill>
                  <a:srgbClr val="272D39"/>
                </a:solidFill>
                <a:latin typeface="Trebuchet MS"/>
                <a:cs typeface="Trebuchet MS"/>
              </a:rPr>
              <a:t>anm</a:t>
            </a:r>
            <a:r>
              <a:rPr sz="1400" spc="5" dirty="0" err="1">
                <a:solidFill>
                  <a:srgbClr val="272D39"/>
                </a:solidFill>
                <a:latin typeface="Trebuchet MS"/>
                <a:cs typeface="Trebuchet MS"/>
              </a:rPr>
              <a:t>ı</a:t>
            </a:r>
            <a:r>
              <a:rPr lang="tr-TR" sz="1400" spc="5" dirty="0">
                <a:solidFill>
                  <a:srgbClr val="272D39"/>
                </a:solidFill>
                <a:latin typeface="Trebuchet MS"/>
                <a:cs typeface="Trebuchet MS"/>
              </a:rPr>
              <a:t>ş</a:t>
            </a:r>
            <a:r>
              <a:rPr sz="1400" spc="20" dirty="0" err="1">
                <a:solidFill>
                  <a:srgbClr val="272D39"/>
                </a:solidFill>
                <a:latin typeface="Trebuchet MS"/>
                <a:cs typeface="Trebuchet MS"/>
              </a:rPr>
              <a:t>tı</a:t>
            </a:r>
            <a:r>
              <a:rPr sz="1400" spc="-50" dirty="0" err="1">
                <a:solidFill>
                  <a:srgbClr val="272D39"/>
                </a:solidFill>
                <a:latin typeface="Trebuchet MS"/>
                <a:cs typeface="Trebuchet MS"/>
              </a:rPr>
              <a:t>r</a:t>
            </a:r>
            <a:r>
              <a:rPr sz="1400" spc="-2550" dirty="0">
                <a:solidFill>
                  <a:srgbClr val="272D39"/>
                </a:solidFill>
                <a:latin typeface="Trebuchet MS"/>
                <a:cs typeface="Trebuchet MS"/>
              </a:rPr>
              <a:t>.</a:t>
            </a:r>
            <a:endParaRPr lang="tr-TR" sz="1400" spc="1950" dirty="0">
              <a:solidFill>
                <a:srgbClr val="272D39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4400"/>
              </a:lnSpc>
              <a:spcBef>
                <a:spcPts val="5"/>
              </a:spcBef>
              <a:tabLst>
                <a:tab pos="7369175" algn="l"/>
              </a:tabLst>
            </a:pPr>
            <a:r>
              <a:rPr sz="1400" spc="85" dirty="0">
                <a:solidFill>
                  <a:srgbClr val="272D39"/>
                </a:solidFill>
                <a:latin typeface="Trebuchet MS"/>
                <a:cs typeface="Trebuchet MS"/>
              </a:rPr>
              <a:t>Bu</a:t>
            </a:r>
            <a:r>
              <a:rPr sz="1400" spc="26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spc="40" dirty="0">
                <a:solidFill>
                  <a:srgbClr val="272D39"/>
                </a:solidFill>
                <a:latin typeface="Trebuchet MS"/>
                <a:cs typeface="Trebuchet MS"/>
              </a:rPr>
              <a:t>durum</a:t>
            </a:r>
            <a:r>
              <a:rPr sz="1400" spc="26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spc="-25" dirty="0">
                <a:solidFill>
                  <a:srgbClr val="272D39"/>
                </a:solidFill>
                <a:latin typeface="Trebuchet MS"/>
                <a:cs typeface="Trebuchet MS"/>
              </a:rPr>
              <a:t>‘</a:t>
            </a:r>
            <a:r>
              <a:rPr sz="1400" i="1" spc="-25" dirty="0">
                <a:solidFill>
                  <a:srgbClr val="272D39"/>
                </a:solidFill>
                <a:latin typeface="Trebuchet MS"/>
                <a:cs typeface="Trebuchet MS"/>
              </a:rPr>
              <a:t>Dünya</a:t>
            </a:r>
            <a:r>
              <a:rPr sz="1400" i="1" spc="24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i="1" spc="-50" dirty="0">
                <a:solidFill>
                  <a:srgbClr val="272D39"/>
                </a:solidFill>
                <a:latin typeface="Trebuchet MS"/>
                <a:cs typeface="Trebuchet MS"/>
              </a:rPr>
              <a:t>Teknik</a:t>
            </a:r>
            <a:r>
              <a:rPr sz="1400" i="1" spc="24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i="1" spc="-25" dirty="0">
                <a:solidFill>
                  <a:srgbClr val="272D39"/>
                </a:solidFill>
                <a:latin typeface="Trebuchet MS"/>
                <a:cs typeface="Trebuchet MS"/>
              </a:rPr>
              <a:t>Üniversitesi</a:t>
            </a:r>
            <a:r>
              <a:rPr sz="1400" i="1" spc="225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i="1" dirty="0">
                <a:solidFill>
                  <a:srgbClr val="272D39"/>
                </a:solidFill>
                <a:latin typeface="Trebuchet MS"/>
                <a:cs typeface="Trebuchet MS"/>
              </a:rPr>
              <a:t>Önlisans</a:t>
            </a:r>
            <a:r>
              <a:rPr sz="1400" i="1" spc="25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i="1" spc="-30" dirty="0">
                <a:solidFill>
                  <a:srgbClr val="272D39"/>
                </a:solidFill>
                <a:latin typeface="Trebuchet MS"/>
                <a:cs typeface="Trebuchet MS"/>
              </a:rPr>
              <a:t>v</a:t>
            </a:r>
            <a:r>
              <a:rPr sz="1400" i="1" dirty="0">
                <a:solidFill>
                  <a:srgbClr val="272D39"/>
                </a:solidFill>
                <a:latin typeface="Trebuchet MS"/>
                <a:cs typeface="Trebuchet MS"/>
              </a:rPr>
              <a:t>e</a:t>
            </a:r>
            <a:r>
              <a:rPr sz="1400" i="1" spc="245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i="1" spc="30" dirty="0">
                <a:solidFill>
                  <a:srgbClr val="272D39"/>
                </a:solidFill>
                <a:latin typeface="Trebuchet MS"/>
                <a:cs typeface="Trebuchet MS"/>
              </a:rPr>
              <a:t>Lisans</a:t>
            </a:r>
            <a:r>
              <a:rPr sz="1400" i="1" spc="245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i="1" spc="-20" dirty="0">
                <a:solidFill>
                  <a:srgbClr val="272D39"/>
                </a:solidFill>
                <a:latin typeface="Trebuchet MS"/>
                <a:cs typeface="Trebuchet MS"/>
              </a:rPr>
              <a:t>Eğitim</a:t>
            </a:r>
            <a:r>
              <a:rPr sz="1400" i="1" spc="245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i="1" spc="-30" dirty="0">
                <a:solidFill>
                  <a:srgbClr val="272D39"/>
                </a:solidFill>
                <a:latin typeface="Trebuchet MS"/>
                <a:cs typeface="Trebuchet MS"/>
              </a:rPr>
              <a:t>ve </a:t>
            </a:r>
            <a:r>
              <a:rPr sz="1400" i="1" spc="-35" dirty="0">
                <a:solidFill>
                  <a:srgbClr val="272D39"/>
                </a:solidFill>
                <a:latin typeface="Trebuchet MS"/>
                <a:cs typeface="Trebuchet MS"/>
              </a:rPr>
              <a:t>Öğretim</a:t>
            </a:r>
            <a:r>
              <a:rPr sz="1400" i="1" spc="75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i="1" spc="-50" dirty="0">
                <a:solidFill>
                  <a:srgbClr val="272D39"/>
                </a:solidFill>
                <a:latin typeface="Trebuchet MS"/>
                <a:cs typeface="Trebuchet MS"/>
              </a:rPr>
              <a:t>Yönetmeliği’</a:t>
            </a:r>
            <a:r>
              <a:rPr sz="1400" i="1" spc="7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spc="5" dirty="0">
                <a:solidFill>
                  <a:srgbClr val="272D39"/>
                </a:solidFill>
                <a:latin typeface="Trebuchet MS"/>
                <a:cs typeface="Trebuchet MS"/>
              </a:rPr>
              <a:t>ve</a:t>
            </a:r>
            <a:r>
              <a:rPr sz="1400" spc="8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spc="-25" dirty="0">
                <a:solidFill>
                  <a:srgbClr val="272D39"/>
                </a:solidFill>
                <a:latin typeface="Trebuchet MS"/>
                <a:cs typeface="Trebuchet MS"/>
              </a:rPr>
              <a:t>‘</a:t>
            </a:r>
            <a:r>
              <a:rPr sz="1400" i="1" spc="-25" dirty="0">
                <a:solidFill>
                  <a:srgbClr val="272D39"/>
                </a:solidFill>
                <a:latin typeface="Trebuchet MS"/>
                <a:cs typeface="Trebuchet MS"/>
              </a:rPr>
              <a:t>Dünya</a:t>
            </a:r>
            <a:r>
              <a:rPr sz="1400" i="1" spc="75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i="1" spc="-50" dirty="0">
                <a:solidFill>
                  <a:srgbClr val="272D39"/>
                </a:solidFill>
                <a:latin typeface="Trebuchet MS"/>
                <a:cs typeface="Trebuchet MS"/>
              </a:rPr>
              <a:t>Teknik</a:t>
            </a:r>
            <a:r>
              <a:rPr sz="1400" i="1" spc="6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i="1" spc="-25" dirty="0">
                <a:solidFill>
                  <a:srgbClr val="272D39"/>
                </a:solidFill>
                <a:latin typeface="Trebuchet MS"/>
                <a:cs typeface="Trebuchet MS"/>
              </a:rPr>
              <a:t>Üniversitesi</a:t>
            </a:r>
            <a:r>
              <a:rPr sz="1400" i="1" spc="6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i="1" spc="20" dirty="0">
                <a:solidFill>
                  <a:srgbClr val="272D39"/>
                </a:solidFill>
                <a:latin typeface="Trebuchet MS"/>
                <a:cs typeface="Trebuchet MS"/>
              </a:rPr>
              <a:t>Lisansüstü</a:t>
            </a:r>
            <a:r>
              <a:rPr sz="1400" i="1" spc="65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i="1" spc="-20" dirty="0">
                <a:solidFill>
                  <a:srgbClr val="272D39"/>
                </a:solidFill>
                <a:latin typeface="Trebuchet MS"/>
                <a:cs typeface="Trebuchet MS"/>
              </a:rPr>
              <a:t>Eğitim</a:t>
            </a:r>
            <a:r>
              <a:rPr sz="1400" i="1" spc="65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i="1" spc="-30" dirty="0">
                <a:solidFill>
                  <a:srgbClr val="272D39"/>
                </a:solidFill>
                <a:latin typeface="Trebuchet MS"/>
                <a:cs typeface="Trebuchet MS"/>
              </a:rPr>
              <a:t>v</a:t>
            </a:r>
            <a:r>
              <a:rPr sz="1400" i="1" dirty="0">
                <a:solidFill>
                  <a:srgbClr val="272D39"/>
                </a:solidFill>
                <a:latin typeface="Trebuchet MS"/>
                <a:cs typeface="Trebuchet MS"/>
              </a:rPr>
              <a:t>e</a:t>
            </a:r>
            <a:r>
              <a:rPr sz="1400" i="1" spc="65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i="1" spc="-35" dirty="0">
                <a:solidFill>
                  <a:srgbClr val="272D39"/>
                </a:solidFill>
                <a:latin typeface="Trebuchet MS"/>
                <a:cs typeface="Trebuchet MS"/>
              </a:rPr>
              <a:t>Öğretim</a:t>
            </a:r>
            <a:r>
              <a:rPr sz="1400" i="1" spc="75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i="1" spc="-50" dirty="0">
                <a:solidFill>
                  <a:srgbClr val="272D39"/>
                </a:solidFill>
                <a:latin typeface="Trebuchet MS"/>
                <a:cs typeface="Trebuchet MS"/>
              </a:rPr>
              <a:t>Yönetmeliği’</a:t>
            </a:r>
            <a:r>
              <a:rPr sz="1400" i="1" spc="7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spc="15" dirty="0">
                <a:solidFill>
                  <a:srgbClr val="272D39"/>
                </a:solidFill>
                <a:latin typeface="Trebuchet MS"/>
                <a:cs typeface="Trebuchet MS"/>
              </a:rPr>
              <a:t>de</a:t>
            </a:r>
            <a:r>
              <a:rPr sz="1400" spc="8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spc="10" dirty="0">
                <a:solidFill>
                  <a:srgbClr val="272D39"/>
                </a:solidFill>
                <a:latin typeface="Trebuchet MS"/>
                <a:cs typeface="Trebuchet MS"/>
              </a:rPr>
              <a:t>açık</a:t>
            </a:r>
            <a:r>
              <a:rPr sz="1400" spc="9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272D39"/>
                </a:solidFill>
                <a:latin typeface="Trebuchet MS"/>
                <a:cs typeface="Trebuchet MS"/>
              </a:rPr>
              <a:t>olarak</a:t>
            </a:r>
            <a:r>
              <a:rPr sz="1400" spc="9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spc="-20" dirty="0">
                <a:solidFill>
                  <a:srgbClr val="272D39"/>
                </a:solidFill>
                <a:latin typeface="Trebuchet MS"/>
                <a:cs typeface="Trebuchet MS"/>
              </a:rPr>
              <a:t>ifade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272D39"/>
                </a:solidFill>
                <a:latin typeface="Trebuchet MS"/>
                <a:cs typeface="Trebuchet MS"/>
              </a:rPr>
              <a:t>edilmektedir</a:t>
            </a:r>
            <a:r>
              <a:rPr sz="1400" spc="-155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spc="10" dirty="0">
                <a:solidFill>
                  <a:srgbClr val="272D39"/>
                </a:solidFill>
                <a:latin typeface="Trebuchet MS"/>
                <a:cs typeface="Trebuchet MS"/>
              </a:rPr>
              <a:t>[1_OD2][2_OD2].</a:t>
            </a:r>
            <a:endParaRPr sz="1400" dirty="0">
              <a:latin typeface="Trebuchet MS"/>
              <a:cs typeface="Trebuchet MS"/>
            </a:endParaRPr>
          </a:p>
          <a:p>
            <a:pPr marL="12700" marR="5080" algn="just">
              <a:lnSpc>
                <a:spcPct val="107000"/>
              </a:lnSpc>
              <a:spcBef>
                <a:spcPts val="805"/>
              </a:spcBef>
            </a:pP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DTÜ</a:t>
            </a:r>
            <a:r>
              <a:rPr sz="1400" spc="25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Eğitim</a:t>
            </a:r>
            <a:r>
              <a:rPr sz="1400" spc="3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272D39"/>
                </a:solidFill>
                <a:latin typeface="Trebuchet MS"/>
                <a:cs typeface="Trebuchet MS"/>
              </a:rPr>
              <a:t>fakültesi’nde</a:t>
            </a:r>
            <a:r>
              <a:rPr sz="1400" spc="1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öğrenci</a:t>
            </a:r>
            <a:r>
              <a:rPr sz="1400" spc="25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merkezli</a:t>
            </a:r>
            <a:r>
              <a:rPr sz="1400" spc="2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ölçme</a:t>
            </a:r>
            <a:r>
              <a:rPr sz="1400" spc="3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ve</a:t>
            </a:r>
            <a:r>
              <a:rPr sz="1400" spc="1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değerlendirme</a:t>
            </a:r>
            <a:r>
              <a:rPr sz="1400" spc="3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yöntemleri</a:t>
            </a:r>
            <a:r>
              <a:rPr sz="1400" spc="2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272D39"/>
                </a:solidFill>
                <a:latin typeface="Trebuchet MS"/>
                <a:cs typeface="Trebuchet MS"/>
              </a:rPr>
              <a:t>(sınav,</a:t>
            </a:r>
            <a:r>
              <a:rPr sz="1400" spc="25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kısa</a:t>
            </a:r>
            <a:r>
              <a:rPr sz="1400" spc="1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sınav,</a:t>
            </a:r>
            <a:r>
              <a:rPr sz="1400" spc="25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spc="-30" dirty="0">
                <a:solidFill>
                  <a:srgbClr val="272D39"/>
                </a:solidFill>
                <a:latin typeface="Trebuchet MS"/>
                <a:cs typeface="Trebuchet MS"/>
              </a:rPr>
              <a:t>ödev,</a:t>
            </a:r>
            <a:r>
              <a:rPr sz="1400" spc="2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spc="-60" dirty="0">
                <a:solidFill>
                  <a:srgbClr val="272D39"/>
                </a:solidFill>
                <a:latin typeface="Trebuchet MS"/>
                <a:cs typeface="Trebuchet MS"/>
              </a:rPr>
              <a:t>proje,</a:t>
            </a:r>
            <a:r>
              <a:rPr sz="1400" spc="5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272D39"/>
                </a:solidFill>
                <a:latin typeface="Trebuchet MS"/>
                <a:cs typeface="Trebuchet MS"/>
              </a:rPr>
              <a:t>sunum,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seminer,</a:t>
            </a:r>
            <a:r>
              <a:rPr sz="1400" spc="315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rapor,</a:t>
            </a:r>
            <a:r>
              <a:rPr sz="1400" spc="32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laboratuvar</a:t>
            </a:r>
            <a:r>
              <a:rPr sz="1400" spc="30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çalışması,</a:t>
            </a:r>
            <a:r>
              <a:rPr sz="1400" spc="32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arazi</a:t>
            </a:r>
            <a:r>
              <a:rPr sz="1400" spc="32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uygulaması,</a:t>
            </a:r>
            <a:r>
              <a:rPr sz="1400" spc="32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klinik</a:t>
            </a:r>
            <a:r>
              <a:rPr sz="1400" spc="32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uygulama,</a:t>
            </a:r>
            <a:r>
              <a:rPr sz="1400" spc="32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vb.)</a:t>
            </a:r>
            <a:r>
              <a:rPr sz="1400" spc="325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uygulanmaktadır</a:t>
            </a:r>
            <a:r>
              <a:rPr sz="1400" spc="30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[3_OD3].</a:t>
            </a:r>
            <a:r>
              <a:rPr sz="1400" spc="32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272D39"/>
                </a:solidFill>
                <a:latin typeface="Trebuchet MS"/>
                <a:cs typeface="Trebuchet MS"/>
              </a:rPr>
              <a:t>Dersin </a:t>
            </a:r>
            <a:r>
              <a:rPr sz="1400" spc="55" dirty="0">
                <a:solidFill>
                  <a:srgbClr val="272D39"/>
                </a:solidFill>
                <a:latin typeface="Trebuchet MS"/>
                <a:cs typeface="Trebuchet MS"/>
              </a:rPr>
              <a:t>sorumlusu</a:t>
            </a:r>
            <a:r>
              <a:rPr sz="1400" spc="190" dirty="0">
                <a:solidFill>
                  <a:srgbClr val="272D39"/>
                </a:solidFill>
                <a:latin typeface="Trebuchet MS"/>
                <a:cs typeface="Trebuchet MS"/>
              </a:rPr>
              <a:t> 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tarafından</a:t>
            </a:r>
            <a:r>
              <a:rPr sz="1400" spc="190" dirty="0">
                <a:solidFill>
                  <a:srgbClr val="272D39"/>
                </a:solidFill>
                <a:latin typeface="Trebuchet MS"/>
                <a:cs typeface="Trebuchet MS"/>
              </a:rPr>
              <a:t> 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dersin</a:t>
            </a:r>
            <a:r>
              <a:rPr sz="1400" spc="195" dirty="0">
                <a:solidFill>
                  <a:srgbClr val="272D39"/>
                </a:solidFill>
                <a:latin typeface="Trebuchet MS"/>
                <a:cs typeface="Trebuchet MS"/>
              </a:rPr>
              <a:t> 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ölçme</a:t>
            </a:r>
            <a:r>
              <a:rPr sz="1400" spc="190" dirty="0">
                <a:solidFill>
                  <a:srgbClr val="272D39"/>
                </a:solidFill>
                <a:latin typeface="Trebuchet MS"/>
                <a:cs typeface="Trebuchet MS"/>
              </a:rPr>
              <a:t> 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ve</a:t>
            </a:r>
            <a:r>
              <a:rPr sz="1400" spc="195" dirty="0">
                <a:solidFill>
                  <a:srgbClr val="272D39"/>
                </a:solidFill>
                <a:latin typeface="Trebuchet MS"/>
                <a:cs typeface="Trebuchet MS"/>
              </a:rPr>
              <a:t> 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değerlendirme</a:t>
            </a:r>
            <a:r>
              <a:rPr sz="1400" spc="190" dirty="0">
                <a:solidFill>
                  <a:srgbClr val="272D39"/>
                </a:solidFill>
                <a:latin typeface="Trebuchet MS"/>
                <a:cs typeface="Trebuchet MS"/>
              </a:rPr>
              <a:t> 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yöntemleri</a:t>
            </a:r>
            <a:r>
              <a:rPr sz="1400" spc="185" dirty="0">
                <a:solidFill>
                  <a:srgbClr val="272D39"/>
                </a:solidFill>
                <a:latin typeface="Trebuchet MS"/>
                <a:cs typeface="Trebuchet MS"/>
              </a:rPr>
              <a:t> 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web</a:t>
            </a:r>
            <a:r>
              <a:rPr sz="1400" spc="195" dirty="0">
                <a:solidFill>
                  <a:srgbClr val="272D39"/>
                </a:solidFill>
                <a:latin typeface="Trebuchet MS"/>
                <a:cs typeface="Trebuchet MS"/>
              </a:rPr>
              <a:t> 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sayfasındaki</a:t>
            </a:r>
            <a:r>
              <a:rPr sz="1400" spc="190" dirty="0">
                <a:solidFill>
                  <a:srgbClr val="272D39"/>
                </a:solidFill>
                <a:latin typeface="Trebuchet MS"/>
                <a:cs typeface="Trebuchet MS"/>
              </a:rPr>
              <a:t>  </a:t>
            </a:r>
            <a:r>
              <a:rPr sz="1400" spc="50" dirty="0">
                <a:solidFill>
                  <a:srgbClr val="272D39"/>
                </a:solidFill>
                <a:latin typeface="Trebuchet MS"/>
                <a:cs typeface="Trebuchet MS"/>
              </a:rPr>
              <a:t>Ders</a:t>
            </a:r>
            <a:r>
              <a:rPr sz="1400" spc="190" dirty="0">
                <a:solidFill>
                  <a:srgbClr val="272D39"/>
                </a:solidFill>
                <a:latin typeface="Trebuchet MS"/>
                <a:cs typeface="Trebuchet MS"/>
              </a:rPr>
              <a:t> 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Bilgi</a:t>
            </a:r>
            <a:r>
              <a:rPr sz="1400" spc="190" dirty="0">
                <a:solidFill>
                  <a:srgbClr val="272D39"/>
                </a:solidFill>
                <a:latin typeface="Trebuchet MS"/>
                <a:cs typeface="Trebuchet MS"/>
              </a:rPr>
              <a:t>  </a:t>
            </a:r>
            <a:r>
              <a:rPr sz="1400" spc="-10" dirty="0">
                <a:solidFill>
                  <a:srgbClr val="272D39"/>
                </a:solidFill>
                <a:latin typeface="Trebuchet MS"/>
                <a:cs typeface="Trebuchet MS"/>
              </a:rPr>
              <a:t>Paketinde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belirtilmektedir.</a:t>
            </a:r>
            <a:r>
              <a:rPr sz="1400" spc="434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‘Ölçme</a:t>
            </a:r>
            <a:r>
              <a:rPr sz="1400" spc="434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ve</a:t>
            </a:r>
            <a:r>
              <a:rPr sz="1400" spc="434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Değerlendirme’</a:t>
            </a:r>
            <a:r>
              <a:rPr sz="1400" spc="445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kriterlerinde</a:t>
            </a:r>
            <a:r>
              <a:rPr sz="1400" spc="44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paydaşların</a:t>
            </a:r>
            <a:r>
              <a:rPr sz="1400" spc="44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geri</a:t>
            </a:r>
            <a:r>
              <a:rPr sz="1400" spc="434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bildirimleri</a:t>
            </a:r>
            <a:r>
              <a:rPr sz="1400" spc="44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doğrultusunda</a:t>
            </a:r>
            <a:r>
              <a:rPr sz="1400" spc="434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272D39"/>
                </a:solidFill>
                <a:latin typeface="Trebuchet MS"/>
                <a:cs typeface="Trebuchet MS"/>
              </a:rPr>
              <a:t>iyileştirme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yapılması</a:t>
            </a:r>
            <a:r>
              <a:rPr sz="1400" spc="25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272D39"/>
                </a:solidFill>
                <a:latin typeface="Trebuchet MS"/>
                <a:cs typeface="Trebuchet MS"/>
              </a:rPr>
              <a:t>planlanmıştır.</a:t>
            </a:r>
            <a:endParaRPr sz="14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120"/>
              </a:spcBef>
            </a:pPr>
            <a:endParaRPr sz="1400" dirty="0">
              <a:latin typeface="Trebuchet MS"/>
              <a:cs typeface="Trebuchet MS"/>
            </a:endParaRPr>
          </a:p>
          <a:p>
            <a:pPr marL="12700" marR="476250" indent="-635">
              <a:lnSpc>
                <a:spcPct val="107100"/>
              </a:lnSpc>
            </a:pP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Olgunluk</a:t>
            </a:r>
            <a:r>
              <a:rPr sz="1400" spc="-4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spc="-25" dirty="0">
                <a:solidFill>
                  <a:srgbClr val="272D39"/>
                </a:solidFill>
                <a:latin typeface="Trebuchet MS"/>
                <a:cs typeface="Trebuchet MS"/>
              </a:rPr>
              <a:t>düzeyi:</a:t>
            </a:r>
            <a:r>
              <a:rPr sz="1400" spc="-35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Programların</a:t>
            </a:r>
            <a:r>
              <a:rPr sz="1400" spc="-15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tasarım</a:t>
            </a:r>
            <a:r>
              <a:rPr sz="1400" spc="-5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ve</a:t>
            </a:r>
            <a:r>
              <a:rPr sz="1400" spc="5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onay</a:t>
            </a:r>
            <a:r>
              <a:rPr sz="1400" spc="-2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süreçleri</a:t>
            </a:r>
            <a:r>
              <a:rPr sz="1400" spc="-4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sistematik</a:t>
            </a:r>
            <a:r>
              <a:rPr sz="1400" spc="-35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272D39"/>
                </a:solidFill>
                <a:latin typeface="Trebuchet MS"/>
                <a:cs typeface="Trebuchet MS"/>
              </a:rPr>
              <a:t>olarak</a:t>
            </a:r>
            <a:r>
              <a:rPr sz="1400" spc="-2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izlenmekte</a:t>
            </a:r>
            <a:r>
              <a:rPr sz="1400" spc="-3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ve</a:t>
            </a:r>
            <a:r>
              <a:rPr sz="1400" spc="5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spc="-45" dirty="0">
                <a:solidFill>
                  <a:srgbClr val="272D39"/>
                </a:solidFill>
                <a:latin typeface="Trebuchet MS"/>
                <a:cs typeface="Trebuchet MS"/>
              </a:rPr>
              <a:t>ilgili</a:t>
            </a:r>
            <a:r>
              <a:rPr sz="1400" spc="1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paydaşlarla</a:t>
            </a:r>
            <a:r>
              <a:rPr sz="1400" spc="-5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272D39"/>
                </a:solidFill>
                <a:latin typeface="Trebuchet MS"/>
                <a:cs typeface="Trebuchet MS"/>
              </a:rPr>
              <a:t>birlikte </a:t>
            </a:r>
            <a:r>
              <a:rPr sz="1400" spc="-20" dirty="0">
                <a:solidFill>
                  <a:srgbClr val="272D39"/>
                </a:solidFill>
                <a:latin typeface="Trebuchet MS"/>
                <a:cs typeface="Trebuchet MS"/>
              </a:rPr>
              <a:t>değerlendirilerek</a:t>
            </a:r>
            <a:r>
              <a:rPr sz="1400" spc="2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272D39"/>
                </a:solidFill>
                <a:latin typeface="Trebuchet MS"/>
                <a:cs typeface="Trebuchet MS"/>
              </a:rPr>
              <a:t>iyileştirilmektedir.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8887" y="4819864"/>
            <a:ext cx="6974840" cy="480059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1400" spc="-20" dirty="0">
                <a:solidFill>
                  <a:srgbClr val="272D39"/>
                </a:solidFill>
                <a:latin typeface="Trebuchet MS"/>
                <a:cs typeface="Trebuchet MS"/>
              </a:rPr>
              <a:t>[1](2)B.2.2.</a:t>
            </a:r>
            <a:r>
              <a:rPr sz="1400" spc="16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272D39"/>
                </a:solidFill>
                <a:latin typeface="Trebuchet MS"/>
                <a:cs typeface="Trebuchet MS"/>
              </a:rPr>
              <a:t>onlisans_ve_lisans_egitim</a:t>
            </a:r>
            <a:r>
              <a:rPr sz="1400" spc="17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272D39"/>
                </a:solidFill>
                <a:latin typeface="Trebuchet MS"/>
                <a:cs typeface="Trebuchet MS"/>
              </a:rPr>
              <a:t>_ve_ogretim_yonetmeligi.pdf</a:t>
            </a:r>
            <a:endParaRPr sz="14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400" spc="-10" dirty="0">
                <a:solidFill>
                  <a:srgbClr val="272D39"/>
                </a:solidFill>
                <a:latin typeface="Trebuchet MS"/>
                <a:cs typeface="Trebuchet MS"/>
              </a:rPr>
              <a:t>[2](2)B.2.2.</a:t>
            </a:r>
            <a:r>
              <a:rPr sz="1400" spc="415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272D39"/>
                </a:solidFill>
                <a:latin typeface="Trebuchet MS"/>
                <a:cs typeface="Trebuchet MS"/>
              </a:rPr>
              <a:t>dunya_teknik_universitesi_lisansustu_egitim_ve_ogretim_yonetmeligi.pdf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8887" y="5288646"/>
            <a:ext cx="667130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5" dirty="0">
                <a:solidFill>
                  <a:srgbClr val="272D39"/>
                </a:solidFill>
                <a:latin typeface="Trebuchet MS"/>
                <a:cs typeface="Trebuchet MS"/>
              </a:rPr>
              <a:t>[3](3)B.2.2.</a:t>
            </a:r>
            <a:r>
              <a:rPr sz="1400" spc="55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272D39"/>
                </a:solidFill>
                <a:latin typeface="Trebuchet MS"/>
                <a:cs typeface="Trebuchet MS"/>
              </a:rPr>
              <a:t>olcme_ve_degerlendirme_yontemleri_sınıf_ogretmenligi_programı.pdf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1581" y="5511660"/>
            <a:ext cx="6413500" cy="242570"/>
          </a:xfrm>
          <a:prstGeom prst="rect">
            <a:avLst/>
          </a:prstGeom>
          <a:solidFill>
            <a:srgbClr val="C6C6C6"/>
          </a:solidFill>
        </p:spPr>
        <p:txBody>
          <a:bodyPr vert="horz" wrap="square" lIns="0" tIns="184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45"/>
              </a:spcBef>
            </a:pPr>
            <a:r>
              <a:rPr sz="1400" spc="-20" dirty="0">
                <a:solidFill>
                  <a:srgbClr val="272D39"/>
                </a:solidFill>
                <a:latin typeface="Trebuchet MS"/>
                <a:cs typeface="Trebuchet MS"/>
              </a:rPr>
              <a:t>[4](3)B.2.2.</a:t>
            </a:r>
            <a:r>
              <a:rPr sz="1400" spc="-70" dirty="0">
                <a:solidFill>
                  <a:srgbClr val="272D39"/>
                </a:solidFill>
                <a:latin typeface="Trebuchet MS"/>
                <a:cs typeface="Trebuchet MS"/>
              </a:rPr>
              <a:t> </a:t>
            </a:r>
            <a:r>
              <a:rPr sz="1400" spc="-70" dirty="0">
                <a:solidFill>
                  <a:srgbClr val="272D39"/>
                </a:solidFill>
                <a:latin typeface="Lucida Sans Unicode"/>
                <a:cs typeface="Lucida Sans Unicode"/>
              </a:rPr>
              <a:t>ogrenci_merkezli_ogrenmeogretme_ve_degerlendirme_toplantisi_pdf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0443" y="5765924"/>
            <a:ext cx="10552430" cy="7626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65" dirty="0">
                <a:solidFill>
                  <a:srgbClr val="1C3EFF"/>
                </a:solidFill>
                <a:latin typeface="Tahoma"/>
                <a:cs typeface="Tahoma"/>
              </a:rPr>
              <a:t>Kurum</a:t>
            </a:r>
            <a:r>
              <a:rPr sz="1600" b="1" spc="-105" dirty="0">
                <a:solidFill>
                  <a:srgbClr val="1C3EFF"/>
                </a:solidFill>
                <a:latin typeface="Tahoma"/>
                <a:cs typeface="Tahoma"/>
              </a:rPr>
              <a:t> </a:t>
            </a:r>
            <a:r>
              <a:rPr sz="1600" b="1" spc="-70" dirty="0">
                <a:solidFill>
                  <a:srgbClr val="1C3EFF"/>
                </a:solidFill>
                <a:latin typeface="Tahoma"/>
                <a:cs typeface="Tahoma"/>
              </a:rPr>
              <a:t>Tarafından </a:t>
            </a:r>
            <a:r>
              <a:rPr sz="1600" b="1" dirty="0">
                <a:solidFill>
                  <a:srgbClr val="1C3EFF"/>
                </a:solidFill>
                <a:latin typeface="Tahoma"/>
                <a:cs typeface="Tahoma"/>
              </a:rPr>
              <a:t>4</a:t>
            </a:r>
            <a:r>
              <a:rPr sz="1600" b="1" spc="-105" dirty="0">
                <a:solidFill>
                  <a:srgbClr val="1C3EFF"/>
                </a:solidFill>
                <a:latin typeface="Tahoma"/>
                <a:cs typeface="Tahoma"/>
              </a:rPr>
              <a:t> </a:t>
            </a:r>
            <a:r>
              <a:rPr sz="1600" b="1" spc="-65" dirty="0">
                <a:solidFill>
                  <a:srgbClr val="1C3EFF"/>
                </a:solidFill>
                <a:latin typeface="Tahoma"/>
                <a:cs typeface="Tahoma"/>
              </a:rPr>
              <a:t>olgunluk</a:t>
            </a:r>
            <a:r>
              <a:rPr sz="1600" b="1" spc="-55" dirty="0">
                <a:solidFill>
                  <a:srgbClr val="1C3EFF"/>
                </a:solidFill>
                <a:latin typeface="Tahoma"/>
                <a:cs typeface="Tahoma"/>
              </a:rPr>
              <a:t> </a:t>
            </a:r>
            <a:r>
              <a:rPr sz="1600" b="1" spc="-60" dirty="0">
                <a:solidFill>
                  <a:srgbClr val="1C3EFF"/>
                </a:solidFill>
                <a:latin typeface="Tahoma"/>
                <a:cs typeface="Tahoma"/>
              </a:rPr>
              <a:t>düzeyi </a:t>
            </a:r>
            <a:r>
              <a:rPr sz="1600" b="1" spc="-10" dirty="0">
                <a:solidFill>
                  <a:srgbClr val="1C3EFF"/>
                </a:solidFill>
                <a:latin typeface="Tahoma"/>
                <a:cs typeface="Tahoma"/>
              </a:rPr>
              <a:t>belirlenmiştir.</a:t>
            </a:r>
            <a:endParaRPr sz="1600" dirty="0">
              <a:latin typeface="Tahoma"/>
              <a:cs typeface="Tahoma"/>
            </a:endParaRPr>
          </a:p>
          <a:p>
            <a:pPr marL="12700" marR="5080">
              <a:lnSpc>
                <a:spcPts val="1960"/>
              </a:lnSpc>
              <a:spcBef>
                <a:spcPts val="45"/>
              </a:spcBef>
              <a:tabLst>
                <a:tab pos="2344420" algn="l"/>
              </a:tabLst>
            </a:pPr>
            <a:r>
              <a:rPr sz="1600" b="1" spc="-10" dirty="0">
                <a:solidFill>
                  <a:srgbClr val="00AF50"/>
                </a:solidFill>
                <a:latin typeface="Tahoma"/>
                <a:cs typeface="Tahoma"/>
              </a:rPr>
              <a:t>YÖKAK</a:t>
            </a:r>
            <a:r>
              <a:rPr sz="1600" b="1" spc="120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00AF50"/>
                </a:solidFill>
                <a:latin typeface="Tahoma"/>
                <a:cs typeface="Tahoma"/>
              </a:rPr>
              <a:t>Geri</a:t>
            </a:r>
            <a:r>
              <a:rPr sz="1600" b="1" spc="125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00AF50"/>
                </a:solidFill>
                <a:latin typeface="Tahoma"/>
                <a:cs typeface="Tahoma"/>
              </a:rPr>
              <a:t>Bildirim:</a:t>
            </a:r>
            <a:r>
              <a:rPr sz="1600" b="1" dirty="0">
                <a:solidFill>
                  <a:srgbClr val="00AF50"/>
                </a:solidFill>
                <a:latin typeface="Tahoma"/>
                <a:cs typeface="Tahoma"/>
              </a:rPr>
              <a:t>	2</a:t>
            </a:r>
            <a:r>
              <a:rPr sz="1600" b="1" spc="330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600" b="1" spc="-25" dirty="0">
                <a:solidFill>
                  <a:srgbClr val="00AF50"/>
                </a:solidFill>
                <a:latin typeface="Tahoma"/>
                <a:cs typeface="Tahoma"/>
              </a:rPr>
              <a:t>olgunluk</a:t>
            </a:r>
            <a:r>
              <a:rPr sz="1600" b="1" spc="325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00AF50"/>
                </a:solidFill>
                <a:latin typeface="Tahoma"/>
                <a:cs typeface="Tahoma"/>
              </a:rPr>
              <a:t>düzeyi</a:t>
            </a:r>
            <a:r>
              <a:rPr sz="1600" b="1" spc="325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00AF50"/>
                </a:solidFill>
                <a:latin typeface="Trebuchet MS"/>
                <a:cs typeface="Trebuchet MS"/>
              </a:rPr>
              <a:t>Öğrenci</a:t>
            </a:r>
            <a:r>
              <a:rPr sz="1600" spc="30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srgbClr val="00AF50"/>
                </a:solidFill>
                <a:latin typeface="Trebuchet MS"/>
                <a:cs typeface="Trebuchet MS"/>
              </a:rPr>
              <a:t>merkezli</a:t>
            </a:r>
            <a:r>
              <a:rPr sz="1600" spc="32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srgbClr val="00AF50"/>
                </a:solidFill>
                <a:latin typeface="Trebuchet MS"/>
                <a:cs typeface="Trebuchet MS"/>
              </a:rPr>
              <a:t>ölçme</a:t>
            </a:r>
            <a:r>
              <a:rPr sz="1600" spc="315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srgbClr val="00AF50"/>
                </a:solidFill>
                <a:latin typeface="Trebuchet MS"/>
                <a:cs typeface="Trebuchet MS"/>
              </a:rPr>
              <a:t>ve</a:t>
            </a:r>
            <a:r>
              <a:rPr sz="1600" spc="315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srgbClr val="00AF50"/>
                </a:solidFill>
                <a:latin typeface="Trebuchet MS"/>
                <a:cs typeface="Trebuchet MS"/>
              </a:rPr>
              <a:t>değerlendirmeye</a:t>
            </a:r>
            <a:r>
              <a:rPr sz="1600" spc="30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srgbClr val="00AF50"/>
                </a:solidFill>
                <a:latin typeface="Trebuchet MS"/>
                <a:cs typeface="Trebuchet MS"/>
              </a:rPr>
              <a:t>ilişkin</a:t>
            </a:r>
            <a:r>
              <a:rPr sz="1600" spc="305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1600" spc="-30" dirty="0">
                <a:solidFill>
                  <a:srgbClr val="00AF50"/>
                </a:solidFill>
                <a:latin typeface="Trebuchet MS"/>
                <a:cs typeface="Trebuchet MS"/>
              </a:rPr>
              <a:t>ilke,</a:t>
            </a:r>
            <a:r>
              <a:rPr sz="1600" spc="31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srgbClr val="00AF50"/>
                </a:solidFill>
                <a:latin typeface="Trebuchet MS"/>
                <a:cs typeface="Trebuchet MS"/>
              </a:rPr>
              <a:t>kural</a:t>
            </a:r>
            <a:r>
              <a:rPr sz="1600" spc="295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1600" spc="-25" dirty="0">
                <a:solidFill>
                  <a:srgbClr val="00AF50"/>
                </a:solidFill>
                <a:latin typeface="Trebuchet MS"/>
                <a:cs typeface="Trebuchet MS"/>
              </a:rPr>
              <a:t>ve </a:t>
            </a:r>
            <a:r>
              <a:rPr sz="1600" dirty="0">
                <a:solidFill>
                  <a:srgbClr val="00AF50"/>
                </a:solidFill>
                <a:latin typeface="Trebuchet MS"/>
                <a:cs typeface="Trebuchet MS"/>
              </a:rPr>
              <a:t>planlamalar</a:t>
            </a:r>
            <a:r>
              <a:rPr sz="1600" spc="-90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00AF50"/>
                </a:solidFill>
                <a:latin typeface="Trebuchet MS"/>
                <a:cs typeface="Trebuchet MS"/>
              </a:rPr>
              <a:t>bulunmaktadır.</a:t>
            </a:r>
            <a:endParaRPr sz="1600" dirty="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485715" y="4304092"/>
            <a:ext cx="2524760" cy="1639943"/>
            <a:chOff x="9147429" y="4424553"/>
            <a:chExt cx="2524760" cy="1329690"/>
          </a:xfrm>
          <a:solidFill>
            <a:srgbClr val="FF0000"/>
          </a:solidFill>
        </p:grpSpPr>
        <p:sp>
          <p:nvSpPr>
            <p:cNvPr id="10" name="object 10"/>
            <p:cNvSpPr/>
            <p:nvPr/>
          </p:nvSpPr>
          <p:spPr>
            <a:xfrm>
              <a:off x="9156954" y="4434078"/>
              <a:ext cx="2505710" cy="1310640"/>
            </a:xfrm>
            <a:custGeom>
              <a:avLst/>
              <a:gdLst/>
              <a:ahLst/>
              <a:cxnLst/>
              <a:rect l="l" t="t" r="r" b="b"/>
              <a:pathLst>
                <a:path w="2505709" h="1310639">
                  <a:moveTo>
                    <a:pt x="2505455" y="0"/>
                  </a:moveTo>
                  <a:lnTo>
                    <a:pt x="0" y="0"/>
                  </a:lnTo>
                  <a:lnTo>
                    <a:pt x="0" y="1310640"/>
                  </a:lnTo>
                  <a:lnTo>
                    <a:pt x="2505455" y="1310640"/>
                  </a:lnTo>
                  <a:lnTo>
                    <a:pt x="2505455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156954" y="4434078"/>
              <a:ext cx="2505710" cy="1310640"/>
            </a:xfrm>
            <a:custGeom>
              <a:avLst/>
              <a:gdLst/>
              <a:ahLst/>
              <a:cxnLst/>
              <a:rect l="l" t="t" r="r" b="b"/>
              <a:pathLst>
                <a:path w="2505709" h="1310639">
                  <a:moveTo>
                    <a:pt x="0" y="0"/>
                  </a:moveTo>
                  <a:lnTo>
                    <a:pt x="2505455" y="0"/>
                  </a:lnTo>
                  <a:lnTo>
                    <a:pt x="2505455" y="1310640"/>
                  </a:lnTo>
                  <a:lnTo>
                    <a:pt x="0" y="131064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050">
              <a:solidFill>
                <a:srgbClr val="1F535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569217" y="4572049"/>
            <a:ext cx="227584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spcBef>
                <a:spcPts val="100"/>
              </a:spcBef>
            </a:pP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Tek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bir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Fakülte’nin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örneği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bilgisi</a:t>
            </a:r>
            <a:r>
              <a:rPr sz="12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metinde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verilmiş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olup 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kanıtlarda</a:t>
            </a:r>
            <a:r>
              <a:rPr sz="12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yalnızca</a:t>
            </a:r>
            <a:r>
              <a:rPr sz="12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bir </a:t>
            </a:r>
            <a:r>
              <a:rPr sz="1200" dirty="0" err="1">
                <a:solidFill>
                  <a:srgbClr val="FFFFFF"/>
                </a:solidFill>
                <a:latin typeface="Trebuchet MS"/>
                <a:cs typeface="Trebuchet MS"/>
              </a:rPr>
              <a:t>programın</a:t>
            </a:r>
            <a:r>
              <a:rPr sz="1200" spc="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0" dirty="0" err="1">
                <a:solidFill>
                  <a:srgbClr val="FFFFFF"/>
                </a:solidFill>
                <a:latin typeface="Trebuchet MS"/>
                <a:cs typeface="Trebuchet MS"/>
              </a:rPr>
              <a:t>kanıtı</a:t>
            </a:r>
            <a:r>
              <a:rPr lang="tr-TR" sz="1200" spc="-10" dirty="0">
                <a:solidFill>
                  <a:srgbClr val="FFFFFF"/>
                </a:solidFill>
                <a:latin typeface="Trebuchet MS"/>
                <a:cs typeface="Trebuchet MS"/>
              </a:rPr>
              <a:t> sunulmuştur. Bu doğru bir uygulama </a:t>
            </a:r>
            <a:r>
              <a:rPr lang="tr-TR" sz="1200" spc="-10" dirty="0" err="1">
                <a:solidFill>
                  <a:srgbClr val="FFFFFF"/>
                </a:solidFill>
                <a:latin typeface="Trebuchet MS"/>
                <a:cs typeface="Trebuchet MS"/>
              </a:rPr>
              <a:t>değildir.Varsa</a:t>
            </a:r>
            <a:r>
              <a:rPr lang="tr-TR" sz="1200" spc="-10" dirty="0">
                <a:solidFill>
                  <a:srgbClr val="FFFFFF"/>
                </a:solidFill>
                <a:latin typeface="Trebuchet MS"/>
                <a:cs typeface="Trebuchet MS"/>
              </a:rPr>
              <a:t> tüm programların kanıtı yer almalıdır.</a:t>
            </a:r>
            <a:endParaRPr lang="tr-TR" sz="1200" dirty="0">
              <a:latin typeface="Trebuchet MS"/>
              <a:cs typeface="Trebuchet M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7358633" y="5363715"/>
            <a:ext cx="2072005" cy="76200"/>
            <a:chOff x="7358633" y="5363715"/>
            <a:chExt cx="2072005" cy="76200"/>
          </a:xfrm>
        </p:grpSpPr>
        <p:sp>
          <p:nvSpPr>
            <p:cNvPr id="15" name="object 15"/>
            <p:cNvSpPr/>
            <p:nvPr/>
          </p:nvSpPr>
          <p:spPr>
            <a:xfrm>
              <a:off x="7358633" y="5401818"/>
              <a:ext cx="2008505" cy="0"/>
            </a:xfrm>
            <a:custGeom>
              <a:avLst/>
              <a:gdLst/>
              <a:ahLst/>
              <a:cxnLst/>
              <a:rect l="l" t="t" r="r" b="b"/>
              <a:pathLst>
                <a:path w="2008504">
                  <a:moveTo>
                    <a:pt x="0" y="0"/>
                  </a:moveTo>
                  <a:lnTo>
                    <a:pt x="2008187" y="0"/>
                  </a:lnTo>
                </a:path>
              </a:pathLst>
            </a:custGeom>
            <a:ln w="19050">
              <a:solidFill>
                <a:srgbClr val="272D3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354123" y="53637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200"/>
                  </a:lnTo>
                  <a:lnTo>
                    <a:pt x="7620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2D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0" y="2552687"/>
            <a:ext cx="12192000" cy="1637813"/>
            <a:chOff x="0" y="2552687"/>
            <a:chExt cx="12192000" cy="1637813"/>
          </a:xfrm>
        </p:grpSpPr>
        <p:sp>
          <p:nvSpPr>
            <p:cNvPr id="18" name="object 18"/>
            <p:cNvSpPr/>
            <p:nvPr/>
          </p:nvSpPr>
          <p:spPr>
            <a:xfrm>
              <a:off x="11020806" y="2797301"/>
              <a:ext cx="0" cy="1330325"/>
            </a:xfrm>
            <a:custGeom>
              <a:avLst/>
              <a:gdLst/>
              <a:ahLst/>
              <a:cxnLst/>
              <a:rect l="l" t="t" r="r" b="b"/>
              <a:pathLst>
                <a:path h="1330325">
                  <a:moveTo>
                    <a:pt x="0" y="0"/>
                  </a:moveTo>
                  <a:lnTo>
                    <a:pt x="0" y="1329702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982711" y="411430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381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0" y="2552687"/>
              <a:ext cx="12192000" cy="440690"/>
            </a:xfrm>
            <a:custGeom>
              <a:avLst/>
              <a:gdLst/>
              <a:ahLst/>
              <a:cxnLst/>
              <a:rect l="l" t="t" r="r" b="b"/>
              <a:pathLst>
                <a:path w="12192000" h="440689">
                  <a:moveTo>
                    <a:pt x="12192000" y="0"/>
                  </a:moveTo>
                  <a:lnTo>
                    <a:pt x="0" y="0"/>
                  </a:lnTo>
                  <a:lnTo>
                    <a:pt x="0" y="440448"/>
                  </a:lnTo>
                  <a:lnTo>
                    <a:pt x="12192000" y="44044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AF50">
                <a:alpha val="1882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9412" y="393191"/>
            <a:ext cx="9615170" cy="4828540"/>
          </a:xfrm>
          <a:custGeom>
            <a:avLst/>
            <a:gdLst/>
            <a:ahLst/>
            <a:cxnLst/>
            <a:rect l="l" t="t" r="r" b="b"/>
            <a:pathLst>
              <a:path w="9615170" h="4828540">
                <a:moveTo>
                  <a:pt x="0" y="0"/>
                </a:moveTo>
                <a:lnTo>
                  <a:pt x="9614916" y="0"/>
                </a:lnTo>
                <a:lnTo>
                  <a:pt x="9614916" y="4828032"/>
                </a:lnTo>
                <a:lnTo>
                  <a:pt x="0" y="4828032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1C3E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0915" y="429082"/>
            <a:ext cx="2160270" cy="382905"/>
          </a:xfrm>
          <a:prstGeom prst="rect">
            <a:avLst/>
          </a:prstGeom>
          <a:solidFill>
            <a:srgbClr val="1C3E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870"/>
              </a:lnSpc>
            </a:pPr>
            <a:r>
              <a:rPr sz="2400" spc="-105" dirty="0">
                <a:solidFill>
                  <a:srgbClr val="FFFFFF"/>
                </a:solidFill>
              </a:rPr>
              <a:t>ÖRNEK</a:t>
            </a:r>
            <a:r>
              <a:rPr sz="2400" spc="-155" dirty="0">
                <a:solidFill>
                  <a:srgbClr val="FFFFFF"/>
                </a:solidFill>
              </a:rPr>
              <a:t> </a:t>
            </a:r>
            <a:r>
              <a:rPr sz="2400" spc="-75" dirty="0">
                <a:solidFill>
                  <a:srgbClr val="FFFFFF"/>
                </a:solidFill>
              </a:rPr>
              <a:t>OLAY</a:t>
            </a:r>
            <a:r>
              <a:rPr sz="2400" spc="-185" dirty="0">
                <a:solidFill>
                  <a:srgbClr val="FFFFFF"/>
                </a:solidFill>
              </a:rPr>
              <a:t> </a:t>
            </a:r>
            <a:r>
              <a:rPr sz="2400" spc="-50" dirty="0">
                <a:solidFill>
                  <a:srgbClr val="FFFFFF"/>
                </a:solidFill>
              </a:rPr>
              <a:t>2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708218" y="910154"/>
            <a:ext cx="9457055" cy="784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latin typeface="Trebuchet MS"/>
                <a:cs typeface="Trebuchet MS"/>
              </a:rPr>
              <a:t>B.4.3.</a:t>
            </a:r>
            <a:r>
              <a:rPr sz="1800" spc="-7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Eğitim</a:t>
            </a:r>
            <a:r>
              <a:rPr sz="1800" spc="-85" dirty="0">
                <a:latin typeface="Trebuchet MS"/>
                <a:cs typeface="Trebuchet MS"/>
              </a:rPr>
              <a:t> </a:t>
            </a:r>
            <a:r>
              <a:rPr sz="1800" spc="-30" dirty="0">
                <a:latin typeface="Trebuchet MS"/>
                <a:cs typeface="Trebuchet MS"/>
              </a:rPr>
              <a:t>faaliyetlerine</a:t>
            </a:r>
            <a:r>
              <a:rPr sz="1800" spc="-7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yönelik</a:t>
            </a:r>
            <a:r>
              <a:rPr sz="1800" spc="-8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teşvik</a:t>
            </a:r>
            <a:r>
              <a:rPr sz="1800" spc="-8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ve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ödüllendirme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889"/>
              </a:spcBef>
            </a:pPr>
            <a:r>
              <a:rPr sz="1600" dirty="0">
                <a:latin typeface="Calibri"/>
                <a:cs typeface="Calibri"/>
              </a:rPr>
              <a:t>Kurum,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eğitim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faaliyetlerine </a:t>
            </a:r>
            <a:r>
              <a:rPr sz="1600" dirty="0">
                <a:latin typeface="Calibri"/>
                <a:cs typeface="Calibri"/>
              </a:rPr>
              <a:t>yönelik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teşvik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ve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ödüllendirme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uygulamalarını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sistematik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bir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şekilde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yürütmektedir.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Bu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8420" y="1685928"/>
            <a:ext cx="413257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kapsamda,</a:t>
            </a:r>
            <a:r>
              <a:rPr sz="1600" spc="29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teşvik</a:t>
            </a:r>
            <a:r>
              <a:rPr sz="1600" spc="29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ve</a:t>
            </a:r>
            <a:r>
              <a:rPr sz="1600" spc="30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ödüllendirme</a:t>
            </a:r>
            <a:r>
              <a:rPr sz="1600" spc="30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süreçleri</a:t>
            </a:r>
            <a:r>
              <a:rPr sz="1600" spc="30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için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19535" y="1706194"/>
            <a:ext cx="2593975" cy="248920"/>
          </a:xfrm>
          <a:prstGeom prst="rect">
            <a:avLst/>
          </a:prstGeom>
          <a:solidFill>
            <a:srgbClr val="29ADF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55"/>
              </a:lnSpc>
            </a:pPr>
            <a:r>
              <a:rPr sz="1600" dirty="0">
                <a:latin typeface="Calibri"/>
                <a:cs typeface="Calibri"/>
              </a:rPr>
              <a:t>yönerge</a:t>
            </a:r>
            <a:r>
              <a:rPr sz="1600" spc="27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veya</a:t>
            </a:r>
            <a:r>
              <a:rPr sz="1600" spc="29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politika</a:t>
            </a:r>
            <a:r>
              <a:rPr sz="1600" spc="27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belgesi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00629" y="1685928"/>
            <a:ext cx="26657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oluşturulmuş</a:t>
            </a:r>
            <a:r>
              <a:rPr sz="1600" spc="3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ve</a:t>
            </a:r>
            <a:r>
              <a:rPr sz="1600" spc="3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bu</a:t>
            </a:r>
            <a:r>
              <a:rPr sz="1600" spc="3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belge</a:t>
            </a:r>
            <a:r>
              <a:rPr sz="1600" spc="33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tüm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8218" y="1946590"/>
            <a:ext cx="76923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akademik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ve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idari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birimlere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duyurulmuştur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[1_OD2].</a:t>
            </a:r>
            <a:r>
              <a:rPr sz="1600" b="1" spc="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Ödüllendirme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politikaları,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üniversitenin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44547" y="1966798"/>
            <a:ext cx="1754505" cy="248920"/>
          </a:xfrm>
          <a:prstGeom prst="rect">
            <a:avLst/>
          </a:prstGeom>
          <a:solidFill>
            <a:srgbClr val="29ADF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55"/>
              </a:lnSpc>
            </a:pPr>
            <a:r>
              <a:rPr sz="1600" dirty="0">
                <a:latin typeface="Calibri"/>
                <a:cs typeface="Calibri"/>
              </a:rPr>
              <a:t>stratejik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hedefleri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ile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0915" y="2227402"/>
            <a:ext cx="916940" cy="248920"/>
          </a:xfrm>
          <a:prstGeom prst="rect">
            <a:avLst/>
          </a:prstGeom>
          <a:solidFill>
            <a:srgbClr val="29ADF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55"/>
              </a:lnSpc>
            </a:pPr>
            <a:r>
              <a:rPr sz="1600" spc="-10" dirty="0">
                <a:latin typeface="Calibri"/>
                <a:cs typeface="Calibri"/>
              </a:rPr>
              <a:t>uyumludur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57424" y="2207251"/>
            <a:ext cx="2152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latin typeface="Calibri"/>
                <a:cs typeface="Calibri"/>
              </a:rPr>
              <a:t>ve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08111" y="2227402"/>
            <a:ext cx="2361565" cy="248920"/>
          </a:xfrm>
          <a:prstGeom prst="rect">
            <a:avLst/>
          </a:prstGeom>
          <a:solidFill>
            <a:srgbClr val="29ADF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55"/>
              </a:lnSpc>
            </a:pPr>
            <a:r>
              <a:rPr sz="1600" dirty="0">
                <a:latin typeface="Calibri"/>
                <a:cs typeface="Calibri"/>
              </a:rPr>
              <a:t>tüm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birimlerde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uygulanabilir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89380" y="2207251"/>
            <a:ext cx="58769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bir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yapıya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sahiptir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[2_OD2-</a:t>
            </a:r>
            <a:r>
              <a:rPr sz="1600" b="1" dirty="0">
                <a:latin typeface="Calibri"/>
                <a:cs typeface="Calibri"/>
              </a:rPr>
              <a:t>3].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Ancak,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uygulamanın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yaygınlığı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ve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etkililiği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8218" y="2467913"/>
            <a:ext cx="90906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bazı birimlerde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daha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fazla öne çıkmaktadır </a:t>
            </a:r>
            <a:r>
              <a:rPr sz="1600" b="1" dirty="0">
                <a:latin typeface="Calibri"/>
                <a:cs typeface="Calibri"/>
              </a:rPr>
              <a:t>[3_OD3]</a:t>
            </a:r>
            <a:r>
              <a:rPr sz="1600" dirty="0">
                <a:latin typeface="Calibri"/>
                <a:cs typeface="Calibri"/>
              </a:rPr>
              <a:t>. Uygulamanın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sürdürülebilirliği,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düzenli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değerlendirme </a:t>
            </a:r>
            <a:r>
              <a:rPr sz="1600" spc="-25" dirty="0">
                <a:latin typeface="Calibri"/>
                <a:cs typeface="Calibri"/>
              </a:rPr>
              <a:t>ve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840531" y="2488006"/>
            <a:ext cx="358140" cy="248920"/>
          </a:xfrm>
          <a:prstGeom prst="rect">
            <a:avLst/>
          </a:prstGeom>
          <a:solidFill>
            <a:srgbClr val="F5A879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60"/>
              </a:lnSpc>
            </a:pPr>
            <a:r>
              <a:rPr sz="1600" spc="-20" dirty="0">
                <a:latin typeface="Calibri"/>
                <a:cs typeface="Calibri"/>
              </a:rPr>
              <a:t>geri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20915" y="2750134"/>
            <a:ext cx="696595" cy="248920"/>
          </a:xfrm>
          <a:prstGeom prst="rect">
            <a:avLst/>
          </a:prstGeom>
          <a:solidFill>
            <a:srgbClr val="F5A879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55"/>
              </a:lnSpc>
            </a:pPr>
            <a:r>
              <a:rPr sz="1600" spc="-10" dirty="0">
                <a:latin typeface="Calibri"/>
                <a:cs typeface="Calibri"/>
              </a:rPr>
              <a:t>bildirim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04465" y="2729994"/>
            <a:ext cx="46145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süreçleri</a:t>
            </a:r>
            <a:r>
              <a:rPr sz="1600" spc="9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ile</a:t>
            </a:r>
            <a:r>
              <a:rPr sz="1600" spc="8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desteklenmiştir.</a:t>
            </a:r>
            <a:r>
              <a:rPr sz="1600" spc="8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Ödüllerin</a:t>
            </a:r>
            <a:r>
              <a:rPr sz="1600" spc="8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belirlenmesi</a:t>
            </a:r>
            <a:r>
              <a:rPr sz="1600" spc="9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için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071679" y="2750134"/>
            <a:ext cx="1251585" cy="248920"/>
          </a:xfrm>
          <a:prstGeom prst="rect">
            <a:avLst/>
          </a:prstGeom>
          <a:solidFill>
            <a:srgbClr val="29ADF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55"/>
              </a:lnSpc>
            </a:pPr>
            <a:r>
              <a:rPr sz="1600" dirty="0">
                <a:latin typeface="Calibri"/>
                <a:cs typeface="Calibri"/>
              </a:rPr>
              <a:t>şeffaf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kriterler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09896" y="2729994"/>
            <a:ext cx="28536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oluşturulmuş</a:t>
            </a:r>
            <a:r>
              <a:rPr sz="1600" spc="10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ve</a:t>
            </a:r>
            <a:r>
              <a:rPr sz="1600" spc="10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bu</a:t>
            </a:r>
            <a:r>
              <a:rPr sz="1600" spc="1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kriterler</a:t>
            </a:r>
            <a:r>
              <a:rPr sz="1600" spc="10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farklı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07812" y="2990656"/>
            <a:ext cx="6419850" cy="2138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birimlerde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genel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olarak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benimsenmiştir.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839"/>
              </a:spcBef>
            </a:pP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b="1" dirty="0">
                <a:latin typeface="Calibri"/>
                <a:cs typeface="Calibri"/>
              </a:rPr>
              <a:t>Olgunluk</a:t>
            </a:r>
            <a:r>
              <a:rPr sz="1600" b="1" spc="-2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düzeyi:</a:t>
            </a:r>
            <a:r>
              <a:rPr sz="1600" b="1" spc="-4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Teşvik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ve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ödül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uygulamaları</a:t>
            </a:r>
            <a:r>
              <a:rPr sz="1600" spc="-7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izlenmekte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ve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iyileştirilmektedir.</a:t>
            </a:r>
            <a:endParaRPr sz="1600">
              <a:latin typeface="Calibri"/>
              <a:cs typeface="Calibri"/>
            </a:endParaRPr>
          </a:p>
          <a:p>
            <a:pPr marL="12700" marR="2255520">
              <a:lnSpc>
                <a:spcPct val="107500"/>
              </a:lnSpc>
              <a:spcBef>
                <a:spcPts val="780"/>
              </a:spcBef>
            </a:pPr>
            <a:r>
              <a:rPr sz="1600" b="1" spc="-10" dirty="0">
                <a:latin typeface="Calibri"/>
                <a:cs typeface="Calibri"/>
              </a:rPr>
              <a:t>[1](2)B.4.3.</a:t>
            </a:r>
            <a:r>
              <a:rPr sz="1600" spc="-10" dirty="0">
                <a:latin typeface="Calibri"/>
                <a:cs typeface="Calibri"/>
              </a:rPr>
              <a:t>tesvik_ve_odullendirme_yonergesi.pdf </a:t>
            </a:r>
            <a:r>
              <a:rPr sz="1600" b="1" spc="-10" dirty="0">
                <a:latin typeface="Calibri"/>
                <a:cs typeface="Calibri"/>
              </a:rPr>
              <a:t>[2](2)(3)B.4.3.</a:t>
            </a:r>
            <a:r>
              <a:rPr sz="1600" spc="-10" dirty="0">
                <a:latin typeface="Calibri"/>
                <a:cs typeface="Calibri"/>
              </a:rPr>
              <a:t>stratejikplan_uyum.pdf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b="1" dirty="0">
                <a:latin typeface="Calibri"/>
                <a:cs typeface="Calibri"/>
              </a:rPr>
              <a:t>[3](3)B.4.3.</a:t>
            </a:r>
            <a:r>
              <a:rPr sz="1600" b="1" spc="-6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odullistesi_2024.pdf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00" b="1" dirty="0">
                <a:latin typeface="Calibri"/>
                <a:cs typeface="Calibri"/>
              </a:rPr>
              <a:t>[4](3)B.4.3.</a:t>
            </a:r>
            <a:r>
              <a:rPr sz="1600" b="1" spc="-6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fakulte_ve_birim_katılım_raporları_2024.pdf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20915" y="5429427"/>
            <a:ext cx="4041140" cy="248920"/>
          </a:xfrm>
          <a:prstGeom prst="rect">
            <a:avLst/>
          </a:prstGeom>
          <a:solidFill>
            <a:srgbClr val="1C3E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55"/>
              </a:lnSpc>
            </a:pP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Kurum</a:t>
            </a:r>
            <a:r>
              <a:rPr sz="16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Tarafından</a:t>
            </a:r>
            <a:r>
              <a:rPr sz="16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Belirlenen</a:t>
            </a:r>
            <a:r>
              <a:rPr sz="16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olgunluk</a:t>
            </a:r>
            <a:r>
              <a:rPr sz="16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Düzeyi:</a:t>
            </a:r>
            <a:r>
              <a:rPr sz="16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08218" y="5759560"/>
            <a:ext cx="526859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AF50"/>
                </a:solidFill>
                <a:latin typeface="Calibri"/>
                <a:cs typeface="Calibri"/>
              </a:rPr>
              <a:t>YÖKAK</a:t>
            </a:r>
            <a:r>
              <a:rPr sz="1600" b="1" spc="-2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AF50"/>
                </a:solidFill>
                <a:latin typeface="Calibri"/>
                <a:cs typeface="Calibri"/>
              </a:rPr>
              <a:t>Geri</a:t>
            </a:r>
            <a:r>
              <a:rPr sz="1600" b="1" spc="-4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AF50"/>
                </a:solidFill>
                <a:latin typeface="Calibri"/>
                <a:cs typeface="Calibri"/>
              </a:rPr>
              <a:t>Bildirim</a:t>
            </a:r>
            <a:r>
              <a:rPr sz="1600" b="1" spc="-50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AF50"/>
                </a:solidFill>
                <a:latin typeface="Calibri"/>
                <a:cs typeface="Calibri"/>
              </a:rPr>
              <a:t>Olgunluk</a:t>
            </a:r>
            <a:r>
              <a:rPr sz="1600" b="1" spc="-2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AF50"/>
                </a:solidFill>
                <a:latin typeface="Calibri"/>
                <a:cs typeface="Calibri"/>
              </a:rPr>
              <a:t>Düzeyi:</a:t>
            </a:r>
            <a:r>
              <a:rPr sz="1600" b="1" spc="-4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600" b="1" spc="-50" dirty="0">
                <a:solidFill>
                  <a:srgbClr val="00AF50"/>
                </a:solidFill>
                <a:latin typeface="Calibri"/>
                <a:cs typeface="Calibri"/>
              </a:rPr>
              <a:t>3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00AF50"/>
                </a:solidFill>
                <a:latin typeface="Calibri"/>
                <a:cs typeface="Calibri"/>
              </a:rPr>
              <a:t>Teşvik</a:t>
            </a:r>
            <a:r>
              <a:rPr sz="1600" spc="-30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AF50"/>
                </a:solidFill>
                <a:latin typeface="Calibri"/>
                <a:cs typeface="Calibri"/>
              </a:rPr>
              <a:t>ve</a:t>
            </a:r>
            <a:r>
              <a:rPr sz="1600" spc="-2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AF50"/>
                </a:solidFill>
                <a:latin typeface="Calibri"/>
                <a:cs typeface="Calibri"/>
              </a:rPr>
              <a:t>ödüllendirme</a:t>
            </a:r>
            <a:r>
              <a:rPr sz="1600" spc="-3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AF50"/>
                </a:solidFill>
                <a:latin typeface="Calibri"/>
                <a:cs typeface="Calibri"/>
              </a:rPr>
              <a:t>uygulamaları</a:t>
            </a:r>
            <a:r>
              <a:rPr sz="1600" spc="-60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AF50"/>
                </a:solidFill>
                <a:latin typeface="Calibri"/>
                <a:cs typeface="Calibri"/>
              </a:rPr>
              <a:t>kurum</a:t>
            </a:r>
            <a:r>
              <a:rPr sz="1600" spc="-20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AF50"/>
                </a:solidFill>
                <a:latin typeface="Calibri"/>
                <a:cs typeface="Calibri"/>
              </a:rPr>
              <a:t>geneline</a:t>
            </a:r>
            <a:r>
              <a:rPr sz="1600" spc="-4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AF50"/>
                </a:solidFill>
                <a:latin typeface="Calibri"/>
                <a:cs typeface="Calibri"/>
              </a:rPr>
              <a:t>yayılmıştır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72D3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5679</TotalTime>
  <Words>1818</Words>
  <Application>Microsoft Office PowerPoint</Application>
  <PresentationFormat>Geniş ekran</PresentationFormat>
  <Paragraphs>245</Paragraphs>
  <Slides>21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21</vt:i4>
      </vt:variant>
    </vt:vector>
  </HeadingPairs>
  <TitlesOfParts>
    <vt:vector size="29" baseType="lpstr">
      <vt:lpstr>Arial</vt:lpstr>
      <vt:lpstr>Arial MT</vt:lpstr>
      <vt:lpstr>Calibri</vt:lpstr>
      <vt:lpstr>Lucida Sans Unicode</vt:lpstr>
      <vt:lpstr>Tahoma</vt:lpstr>
      <vt:lpstr>Times New Roman</vt:lpstr>
      <vt:lpstr>Trebuchet MS</vt:lpstr>
      <vt:lpstr>Office Theme</vt:lpstr>
      <vt:lpstr>KALİTE KONSOLİDASYON EKİBİ  EĞİTİM TOPLANTISI</vt:lpstr>
      <vt:lpstr>YÜKSEKÖĞRETİMDE KALİTE GÜVENCESİ SİSTEMİ</vt:lpstr>
      <vt:lpstr>Kalite Güvencesi Süreçlerinde PUKÖ Döngüsü</vt:lpstr>
      <vt:lpstr>KİDR’in</vt:lpstr>
      <vt:lpstr>Kurumların KİDR’leri böyle olmamalıdır.</vt:lpstr>
      <vt:lpstr>KİDR╛DE</vt:lpstr>
      <vt:lpstr>YÖKAK Dereceli Değerlendirme Anahtarında (Rubrik) Alt Ölçütlerin Olgunluk Seviyeleri</vt:lpstr>
      <vt:lpstr>ÖRNEK OLAY 1</vt:lpstr>
      <vt:lpstr>ÖRNEK OLAY 2</vt:lpstr>
      <vt:lpstr>ÖRNEK OLAY 3</vt:lpstr>
      <vt:lpstr>Kurum İç Değerlendirme Raporu (KİDR) Hazırlama Kılavuzu 3.2.1</vt:lpstr>
      <vt:lpstr>KİDR Yazımı Genel Beklentiler</vt:lpstr>
      <vt:lpstr>PowerPoint Sunusu</vt:lpstr>
      <vt:lpstr>Kanıt Kullanımı</vt:lpstr>
      <vt:lpstr>Kanıt Kullanımı</vt:lpstr>
      <vt:lpstr>KİDR Kılavuzu Güncelleme</vt:lpstr>
      <vt:lpstr>KANIT BAŞLIKLARININ YAZIMI</vt:lpstr>
      <vt:lpstr>Örnek: metin içi kanıt numaralandırması</vt:lpstr>
      <vt:lpstr>PowerPoint Sunusu</vt:lpstr>
      <vt:lpstr>KGYBS Kalite Güvencesi Yönetim Bilgi Sistemi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İç Kalite Güvencesi mi?  KİDR mi?</dc:title>
  <dc:creator>Sena ÇATAL</dc:creator>
  <cp:lastModifiedBy>Arafat</cp:lastModifiedBy>
  <cp:revision>9</cp:revision>
  <dcterms:created xsi:type="dcterms:W3CDTF">2025-01-29T07:51:39Z</dcterms:created>
  <dcterms:modified xsi:type="dcterms:W3CDTF">2025-02-03T11:15:03Z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2025-01-14T00:00:00Z</vt:filetime>
  </property>
  <property fmtid="{D5CDD505-2E9C-101B-9397-08002B2CF9AE}" pid="3" name="Creator">
    <vt:lpwstr>Acrobat PDFMaker 23 for PowerPoint</vt:lpwstr>
  </property>
  <property fmtid="{D5CDD505-2E9C-101B-9397-08002B2CF9AE}" pid="4" name="LastSaved">
    <vt:filetime>2025-01-29T00:00:00Z</vt:filetime>
  </property>
  <property fmtid="{D5CDD505-2E9C-101B-9397-08002B2CF9AE}" pid="5" name="Producer">
    <vt:lpwstr>Adobe PDF Library 23.8.197</vt:lpwstr>
  </property>
</Properties>
</file>